
<file path=[Content_Types].xml><?xml version="1.0" encoding="utf-8"?>
<Types xmlns="http://schemas.openxmlformats.org/package/2006/content-types">
  <Default Extension="bin" ContentType="application/vnd.ms-office.activeX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activeX/activeX1.xml" ContentType="application/vnd.ms-office.activeX+xml"/>
  <Override PartName="/ppt/activeX/activeX2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8ABF280-B7F8-46CE-A4D0-50A7B4309595}">
          <p14:sldIdLst>
            <p14:sldId id="256"/>
          </p14:sldIdLst>
        </p14:section>
        <p14:section name="Brain Knowledge" id="{2230F64A-890C-444C-BC4F-30351EFC2B58}">
          <p14:sldIdLst>
            <p14:sldId id="257"/>
            <p14:sldId id="258"/>
            <p14:sldId id="259"/>
            <p14:sldId id="260"/>
          </p14:sldIdLst>
        </p14:section>
        <p14:section name="Alcohol Facts" id="{632C6798-4BF8-4CC7-A9DB-829DF9DF1E3E}">
          <p14:sldIdLst>
            <p14:sldId id="261"/>
            <p14:sldId id="262"/>
            <p14:sldId id="263"/>
            <p14:sldId id="264"/>
          </p14:sldIdLst>
        </p14:section>
        <p14:section name="How to Say No" id="{C14970A2-5D70-4758-A638-5BC8F3B414B4}">
          <p14:sldIdLst>
            <p14:sldId id="265"/>
            <p14:sldId id="266"/>
            <p14:sldId id="267"/>
            <p14:sldId id="26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D7D"/>
    <a:srgbClr val="FF3737"/>
    <a:srgbClr val="F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10" autoAdjust="0"/>
    <p:restoredTop sz="94660"/>
  </p:normalViewPr>
  <p:slideViewPr>
    <p:cSldViewPr snapToGrid="0">
      <p:cViewPr varScale="1">
        <p:scale>
          <a:sx n="67" d="100"/>
          <a:sy n="67" d="100"/>
        </p:scale>
        <p:origin x="58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activeX1.xml><?xml version="1.0" encoding="utf-8"?>
<ax:ocx xmlns:ax="http://schemas.microsoft.com/office/2006/activeX" xmlns:r="http://schemas.openxmlformats.org/officeDocument/2006/relationships" ax:classid="{978C9E23-D4B0-11CE-BF2D-00AA003F40D0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978C9E23-D4B0-11CE-BF2D-00AA003F40D0}" ax:persistence="persistStorage" r:id="rId1"/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control" Target="../activeX/activeX2.xml"/><Relationship Id="rId1" Type="http://schemas.openxmlformats.org/officeDocument/2006/relationships/control" Target="../activeX/activeX1.xml"/><Relationship Id="rId5" Type="http://schemas.openxmlformats.org/officeDocument/2006/relationships/image" Target="../media/image2.wmf"/><Relationship Id="rId4" Type="http://schemas.openxmlformats.org/officeDocument/2006/relationships/image" Target="../media/image1.w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gradFill flip="none" rotWithShape="1">
          <a:gsLst>
            <a:gs pos="0">
              <a:schemeClr val="accent3">
                <a:lumMod val="40000"/>
                <a:lumOff val="60000"/>
              </a:schemeClr>
            </a:gs>
            <a:gs pos="46000">
              <a:schemeClr val="accent3">
                <a:lumMod val="95000"/>
                <a:lumOff val="5000"/>
              </a:schemeClr>
            </a:gs>
            <a:gs pos="100000">
              <a:schemeClr val="accent3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B1FC4681-4BC6-4989-9B5C-A27AF319F40E}"/>
              </a:ext>
            </a:extLst>
          </p:cNvPr>
          <p:cNvSpPr/>
          <p:nvPr userDrawn="1"/>
        </p:nvSpPr>
        <p:spPr>
          <a:xfrm>
            <a:off x="2782388" y="613953"/>
            <a:ext cx="6627223" cy="327877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9777EC8-CD2A-40DC-BD79-8907F6CBCC55}"/>
              </a:ext>
            </a:extLst>
          </p:cNvPr>
          <p:cNvSpPr/>
          <p:nvPr userDrawn="1"/>
        </p:nvSpPr>
        <p:spPr>
          <a:xfrm>
            <a:off x="1883229" y="4441364"/>
            <a:ext cx="3174274" cy="168510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2800" dirty="0">
                <a:latin typeface="Showcard Gothic" panose="04020904020102020604" pitchFamily="82" charset="0"/>
              </a:rPr>
              <a:t>Team 1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CE92622-7C83-4244-91E0-C9BF19EA8D88}"/>
              </a:ext>
            </a:extLst>
          </p:cNvPr>
          <p:cNvSpPr/>
          <p:nvPr userDrawn="1"/>
        </p:nvSpPr>
        <p:spPr>
          <a:xfrm>
            <a:off x="6744791" y="4441364"/>
            <a:ext cx="3174274" cy="168510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2800" dirty="0">
                <a:latin typeface="Showcard Gothic" panose="04020904020102020604" pitchFamily="82" charset="0"/>
              </a:rPr>
              <a:t>Team 2</a:t>
            </a:r>
          </a:p>
        </p:txBody>
      </p:sp>
      <p:sp>
        <p:nvSpPr>
          <p:cNvPr id="12" name="Action Button: Return 11">
            <a:hlinkClick r:id="" action="ppaction://hlinkshowjump?jump=lastslideviewed" highlightClick="1"/>
            <a:extLst>
              <a:ext uri="{FF2B5EF4-FFF2-40B4-BE49-F238E27FC236}">
                <a16:creationId xmlns:a16="http://schemas.microsoft.com/office/drawing/2014/main" id="{BD46781D-0DFA-446D-BCB5-F1F50899D97E}"/>
              </a:ext>
            </a:extLst>
          </p:cNvPr>
          <p:cNvSpPr/>
          <p:nvPr userDrawn="1"/>
        </p:nvSpPr>
        <p:spPr>
          <a:xfrm>
            <a:off x="222069" y="248194"/>
            <a:ext cx="1018902" cy="927463"/>
          </a:xfrm>
          <a:prstGeom prst="actionButtonReturn">
            <a:avLst/>
          </a:prstGeom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name="T1" r:id="rId1" imgW="1593720" imgH="812880"/>
        </mc:Choice>
        <mc:Fallback>
          <p:control name="T1" r:id="rId1" imgW="1593720" imgH="812880">
            <p:pic>
              <p:nvPicPr>
                <p:cNvPr id="9" name="T1">
                  <a:extLst>
                    <a:ext uri="{FF2B5EF4-FFF2-40B4-BE49-F238E27FC236}">
                      <a16:creationId xmlns:a16="http://schemas.microsoft.com/office/drawing/2014/main" id="{9B0B91DF-2537-463E-BFE3-D4310937C011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2673441" y="4807395"/>
                  <a:ext cx="1593850" cy="809625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name="T2" r:id="rId2" imgW="1619280" imgH="812880"/>
        </mc:Choice>
        <mc:Fallback>
          <p:control name="T2" r:id="rId2" imgW="1619280" imgH="812880">
            <p:pic>
              <p:nvPicPr>
                <p:cNvPr id="11" name="T2">
                  <a:extLst>
                    <a:ext uri="{FF2B5EF4-FFF2-40B4-BE49-F238E27FC236}">
                      <a16:creationId xmlns:a16="http://schemas.microsoft.com/office/drawing/2014/main" id="{4804EDF9-ABD1-4F89-99F1-AA5CACE51BA4}"/>
                    </a:ext>
                  </a:extLst>
                </p:cNvPr>
                <p:cNvPicPr>
                  <a:picLocks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7523074" y="4807394"/>
                  <a:ext cx="1617708" cy="809625"/>
                </a:xfrm>
                <a:prstGeom prst="rect">
                  <a:avLst/>
                </a:prstGeom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3822940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A74C98-EBF7-4C50-A8D0-77B1355E6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FDF37E-B0C3-4CC5-A653-BD95194792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14269B-7646-4860-B276-2333F8679A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82CB2B-0E64-47E0-9E91-58C2B93FA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B404A-1FAC-4109-B1E7-D548F3F6E6CC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A52D8C-A9BE-4765-AA48-050943A37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89ADD5-AE76-46CB-AA9F-9AC0556DE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484F1-2E43-4AA2-A4EA-F845468E63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356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AED5B-BDFA-4034-AF13-FE33E650B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DDF967-FB25-4064-A42B-2AC84804E6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766766-8514-4B90-8C80-AFF54000F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B404A-1FAC-4109-B1E7-D548F3F6E6CC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161915-11CC-40AF-BA2C-B85D92CAC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F832BA-3815-4B7B-9D89-B9350DDA1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484F1-2E43-4AA2-A4EA-F845468E63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577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DA249A-E14A-46AB-8E08-777586BA35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BFC01B-DD69-4BE7-9C70-BBDC9146EF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F151EC-85BD-4A5E-B8B8-E8F0AFA9F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B404A-1FAC-4109-B1E7-D548F3F6E6CC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4C187B-D59D-4CD9-8387-2F7E3C523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B3A02B-F212-438B-BA73-8049F2651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484F1-2E43-4AA2-A4EA-F845468E63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845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72F38-D314-4371-9F31-1F6652B8F9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136E09-31E8-4A74-B2A7-B02600025A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8FD8FC-4029-4EC3-BE04-3FF69F2FB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B404A-1FAC-4109-B1E7-D548F3F6E6CC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D10144-E6A9-444E-9EE2-DEAFF4723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DED9A0-71A2-48AC-B997-D5A3B7B58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484F1-2E43-4AA2-A4EA-F845468E63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463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5408A-8609-4EC4-B239-E2AC7CB53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4D9F15-9DB7-4565-ACF7-ADE3C14317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CADEA8-ECFD-42BE-AA8C-AD50A90A54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B404A-1FAC-4109-B1E7-D548F3F6E6CC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42F58C-9A1F-45C0-A14D-A572FDC8F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8D9422-2C90-4EFF-8907-C7ED5C3C3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484F1-2E43-4AA2-A4EA-F845468E63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802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30865-4F01-4452-A572-42C1ECC044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463653-2400-4A85-861B-3D298C9FB6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243B63-C193-4C2A-ADDC-0ECA41158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B404A-1FAC-4109-B1E7-D548F3F6E6CC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7390A0-525A-461E-A75A-A7FE731AB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95178D-09D1-4511-8059-272B3351A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484F1-2E43-4AA2-A4EA-F845468E63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688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3BE08-7016-4B2F-9EA5-1F44C2EB1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08C0FF-042D-4A46-A20D-710E6A1B3B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ABFF83-D246-4182-AA45-B34CCACA81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4B1541-5FEA-40E9-9ACC-52457E2B3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B404A-1FAC-4109-B1E7-D548F3F6E6CC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1EC519-549C-4DD5-8C5B-2CDD52ABF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2DA037-AB57-43C3-9E99-87A82D3B6A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484F1-2E43-4AA2-A4EA-F845468E63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861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73B22-0E7A-4726-8F2A-BF4FC4688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BF86D5-0C46-449B-A063-FA3F886738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CC6B5D-5A40-4C40-8C04-E2327D2BF9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D37A57-5FD9-4F7D-AA05-1B8ADD10DF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7BE5C6-4B61-484F-BBDE-AEED06CADC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27CF46-85B9-49F0-BB9F-C38C103B9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B404A-1FAC-4109-B1E7-D548F3F6E6CC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923A73-6609-4C9D-AAD8-470891D30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AFA4DB-FC1C-447D-AEE0-B48C8FE25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484F1-2E43-4AA2-A4EA-F845468E63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50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C341A-0FFF-48D6-ADF6-9C08DFED1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FCD025-EB2C-4A09-B505-EABD5276A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B404A-1FAC-4109-B1E7-D548F3F6E6CC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D295F7-6252-4552-A06C-C1AD2D4A0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825CF7-CCA4-40D6-ABBC-B91F54FF2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484F1-2E43-4AA2-A4EA-F845468E63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170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B1931FF-81EE-46AD-94E9-FFD398713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B404A-1FAC-4109-B1E7-D548F3F6E6CC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B38BB9-9694-48C6-98CD-66100BD2A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7BBE0A-DECE-45FA-B4A1-F77B98234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484F1-2E43-4AA2-A4EA-F845468E63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90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5AA65-15CB-413F-A579-833B37B56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4962B5-14C3-4278-8D8B-29A267AD43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E83FD0-C1EE-4491-8CFF-1D1D657C13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363EA3-3513-40E0-A565-4535AA68C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DB404A-1FAC-4109-B1E7-D548F3F6E6CC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AEC305-E7FF-4458-B5D0-3FC04B4FD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3B265E-B3A3-4A65-BC0B-2AECE8D2E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5484F1-2E43-4AA2-A4EA-F845468E63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23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CCFAE2-F0D0-4CC9-AE18-1783800D1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EB2A01-6761-47D0-AE62-7F8C3567DA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94C4C0-0A51-4A6B-8FD8-28BAED192A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B404A-1FAC-4109-B1E7-D548F3F6E6CC}" type="datetimeFigureOut">
              <a:rPr lang="en-US" smtClean="0"/>
              <a:t>12/15/2020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DDEFC9-60E3-4394-A058-7187238E2C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FD8B99-60B8-4ED5-8BBD-5AA72BC371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5484F1-2E43-4AA2-A4EA-F845468E63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644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13" Type="http://schemas.openxmlformats.org/officeDocument/2006/relationships/slide" Target="slide13.xml"/><Relationship Id="rId3" Type="http://schemas.openxmlformats.org/officeDocument/2006/relationships/slide" Target="slide3.xml"/><Relationship Id="rId7" Type="http://schemas.openxmlformats.org/officeDocument/2006/relationships/slide" Target="slide8.xml"/><Relationship Id="rId12" Type="http://schemas.openxmlformats.org/officeDocument/2006/relationships/slide" Target="slide9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11" Type="http://schemas.openxmlformats.org/officeDocument/2006/relationships/slide" Target="slide5.xml"/><Relationship Id="rId5" Type="http://schemas.openxmlformats.org/officeDocument/2006/relationships/slide" Target="slide6.xml"/><Relationship Id="rId10" Type="http://schemas.openxmlformats.org/officeDocument/2006/relationships/slide" Target="slide12.xml"/><Relationship Id="rId4" Type="http://schemas.openxmlformats.org/officeDocument/2006/relationships/slide" Target="slide4.xml"/><Relationship Id="rId9" Type="http://schemas.openxmlformats.org/officeDocument/2006/relationships/slide" Target="slide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40000"/>
                <a:lumOff val="60000"/>
              </a:schemeClr>
            </a:gs>
            <a:gs pos="46000">
              <a:schemeClr val="accent3">
                <a:lumMod val="95000"/>
                <a:lumOff val="5000"/>
              </a:schemeClr>
            </a:gs>
            <a:gs pos="100000">
              <a:schemeClr val="accent3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hlinkClick r:id="rId2" action="ppaction://hlinksldjump"/>
            <a:extLst>
              <a:ext uri="{FF2B5EF4-FFF2-40B4-BE49-F238E27FC236}">
                <a16:creationId xmlns:a16="http://schemas.microsoft.com/office/drawing/2014/main" id="{58204D55-8D70-427F-99CD-0AF23F48BFE5}"/>
              </a:ext>
            </a:extLst>
          </p:cNvPr>
          <p:cNvSpPr/>
          <p:nvPr/>
        </p:nvSpPr>
        <p:spPr>
          <a:xfrm>
            <a:off x="2202813" y="2287908"/>
            <a:ext cx="2357120" cy="103124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Showcard Gothic" panose="04020904020102020604" pitchFamily="82" charset="0"/>
              </a:rPr>
              <a:t>$100</a:t>
            </a:r>
          </a:p>
        </p:txBody>
      </p:sp>
      <p:sp>
        <p:nvSpPr>
          <p:cNvPr id="5" name="Rectangle 4">
            <a:hlinkClick r:id="rId3" action="ppaction://hlinksldjump"/>
            <a:extLst>
              <a:ext uri="{FF2B5EF4-FFF2-40B4-BE49-F238E27FC236}">
                <a16:creationId xmlns:a16="http://schemas.microsoft.com/office/drawing/2014/main" id="{F3C19C5F-2351-42FD-9545-3ED09EDB769A}"/>
              </a:ext>
            </a:extLst>
          </p:cNvPr>
          <p:cNvSpPr/>
          <p:nvPr/>
        </p:nvSpPr>
        <p:spPr>
          <a:xfrm>
            <a:off x="2202813" y="3426145"/>
            <a:ext cx="2357120" cy="103124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Showcard Gothic" panose="04020904020102020604" pitchFamily="82" charset="0"/>
              </a:rPr>
              <a:t>$200</a:t>
            </a:r>
          </a:p>
        </p:txBody>
      </p:sp>
      <p:sp>
        <p:nvSpPr>
          <p:cNvPr id="6" name="Rectangle 5">
            <a:hlinkClick r:id="rId4" action="ppaction://hlinksldjump"/>
            <a:extLst>
              <a:ext uri="{FF2B5EF4-FFF2-40B4-BE49-F238E27FC236}">
                <a16:creationId xmlns:a16="http://schemas.microsoft.com/office/drawing/2014/main" id="{C08BFA2D-3948-447C-ACFC-0D17280D875B}"/>
              </a:ext>
            </a:extLst>
          </p:cNvPr>
          <p:cNvSpPr/>
          <p:nvPr/>
        </p:nvSpPr>
        <p:spPr>
          <a:xfrm>
            <a:off x="2202812" y="4564382"/>
            <a:ext cx="2357120" cy="103124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Showcard Gothic" panose="04020904020102020604" pitchFamily="82" charset="0"/>
              </a:rPr>
              <a:t>$300</a:t>
            </a:r>
          </a:p>
        </p:txBody>
      </p:sp>
      <p:sp>
        <p:nvSpPr>
          <p:cNvPr id="7" name="Rectangle 6">
            <a:hlinkClick r:id="rId5" action="ppaction://hlinksldjump"/>
            <a:extLst>
              <a:ext uri="{FF2B5EF4-FFF2-40B4-BE49-F238E27FC236}">
                <a16:creationId xmlns:a16="http://schemas.microsoft.com/office/drawing/2014/main" id="{C47A0C1A-F1DF-4FA4-A4CC-2785528C4C5D}"/>
              </a:ext>
            </a:extLst>
          </p:cNvPr>
          <p:cNvSpPr/>
          <p:nvPr/>
        </p:nvSpPr>
        <p:spPr>
          <a:xfrm>
            <a:off x="4917438" y="2287908"/>
            <a:ext cx="2357120" cy="103124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Showcard Gothic" panose="04020904020102020604" pitchFamily="82" charset="0"/>
              </a:rPr>
              <a:t>$100</a:t>
            </a:r>
          </a:p>
        </p:txBody>
      </p:sp>
      <p:sp>
        <p:nvSpPr>
          <p:cNvPr id="8" name="Rectangle 7">
            <a:hlinkClick r:id="rId6" action="ppaction://hlinksldjump"/>
            <a:extLst>
              <a:ext uri="{FF2B5EF4-FFF2-40B4-BE49-F238E27FC236}">
                <a16:creationId xmlns:a16="http://schemas.microsoft.com/office/drawing/2014/main" id="{4E270926-2F76-4358-B2BB-7AA68290542A}"/>
              </a:ext>
            </a:extLst>
          </p:cNvPr>
          <p:cNvSpPr/>
          <p:nvPr/>
        </p:nvSpPr>
        <p:spPr>
          <a:xfrm>
            <a:off x="4917438" y="3426145"/>
            <a:ext cx="2357120" cy="103124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Showcard Gothic" panose="04020904020102020604" pitchFamily="82" charset="0"/>
              </a:rPr>
              <a:t>$200</a:t>
            </a:r>
          </a:p>
        </p:txBody>
      </p:sp>
      <p:sp>
        <p:nvSpPr>
          <p:cNvPr id="9" name="Rectangle 8">
            <a:hlinkClick r:id="rId7" action="ppaction://hlinksldjump"/>
            <a:extLst>
              <a:ext uri="{FF2B5EF4-FFF2-40B4-BE49-F238E27FC236}">
                <a16:creationId xmlns:a16="http://schemas.microsoft.com/office/drawing/2014/main" id="{3CDB3CD3-E97D-4F12-904E-B0DC92CB6697}"/>
              </a:ext>
            </a:extLst>
          </p:cNvPr>
          <p:cNvSpPr/>
          <p:nvPr/>
        </p:nvSpPr>
        <p:spPr>
          <a:xfrm>
            <a:off x="4917438" y="4564382"/>
            <a:ext cx="2357120" cy="103124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Showcard Gothic" panose="04020904020102020604" pitchFamily="82" charset="0"/>
              </a:rPr>
              <a:t>$300</a:t>
            </a:r>
          </a:p>
        </p:txBody>
      </p:sp>
      <p:sp>
        <p:nvSpPr>
          <p:cNvPr id="10" name="Rectangle 9">
            <a:hlinkClick r:id="rId8" action="ppaction://hlinksldjump"/>
            <a:extLst>
              <a:ext uri="{FF2B5EF4-FFF2-40B4-BE49-F238E27FC236}">
                <a16:creationId xmlns:a16="http://schemas.microsoft.com/office/drawing/2014/main" id="{7951796B-7E65-4EA8-8F84-BC4F56018550}"/>
              </a:ext>
            </a:extLst>
          </p:cNvPr>
          <p:cNvSpPr/>
          <p:nvPr/>
        </p:nvSpPr>
        <p:spPr>
          <a:xfrm>
            <a:off x="7460613" y="2287908"/>
            <a:ext cx="2357120" cy="103124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Showcard Gothic" panose="04020904020102020604" pitchFamily="82" charset="0"/>
              </a:rPr>
              <a:t>$100</a:t>
            </a:r>
          </a:p>
        </p:txBody>
      </p:sp>
      <p:sp>
        <p:nvSpPr>
          <p:cNvPr id="11" name="Rectangle 10">
            <a:hlinkClick r:id="rId9" action="ppaction://hlinksldjump"/>
            <a:extLst>
              <a:ext uri="{FF2B5EF4-FFF2-40B4-BE49-F238E27FC236}">
                <a16:creationId xmlns:a16="http://schemas.microsoft.com/office/drawing/2014/main" id="{3E1D2613-09E4-41E8-B929-E904DE33BE60}"/>
              </a:ext>
            </a:extLst>
          </p:cNvPr>
          <p:cNvSpPr/>
          <p:nvPr/>
        </p:nvSpPr>
        <p:spPr>
          <a:xfrm>
            <a:off x="7460613" y="3426145"/>
            <a:ext cx="2357120" cy="103124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Showcard Gothic" panose="04020904020102020604" pitchFamily="82" charset="0"/>
              </a:rPr>
              <a:t>$200</a:t>
            </a:r>
          </a:p>
        </p:txBody>
      </p:sp>
      <p:sp>
        <p:nvSpPr>
          <p:cNvPr id="12" name="Rectangle 11">
            <a:hlinkClick r:id="rId10" action="ppaction://hlinksldjump"/>
            <a:extLst>
              <a:ext uri="{FF2B5EF4-FFF2-40B4-BE49-F238E27FC236}">
                <a16:creationId xmlns:a16="http://schemas.microsoft.com/office/drawing/2014/main" id="{5A5E5B0D-D6E9-44DB-87BE-385C1C350FD4}"/>
              </a:ext>
            </a:extLst>
          </p:cNvPr>
          <p:cNvSpPr/>
          <p:nvPr/>
        </p:nvSpPr>
        <p:spPr>
          <a:xfrm>
            <a:off x="7460613" y="4564382"/>
            <a:ext cx="2357120" cy="103124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Showcard Gothic" panose="04020904020102020604" pitchFamily="82" charset="0"/>
              </a:rPr>
              <a:t>$300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03D4B0F4-36A0-4F8A-962D-3DC8B29FAE7F}"/>
              </a:ext>
            </a:extLst>
          </p:cNvPr>
          <p:cNvSpPr/>
          <p:nvPr/>
        </p:nvSpPr>
        <p:spPr>
          <a:xfrm>
            <a:off x="2424113" y="1589384"/>
            <a:ext cx="1953578" cy="569279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Showcard Gothic" panose="04020904020102020604" pitchFamily="82" charset="0"/>
              </a:rPr>
              <a:t>Brain Knowledge</a:t>
            </a:r>
          </a:p>
        </p:txBody>
      </p:sp>
      <p:sp>
        <p:nvSpPr>
          <p:cNvPr id="30" name="Rectangle 29">
            <a:hlinkClick r:id="rId11" action="ppaction://hlinksldjump"/>
            <a:extLst>
              <a:ext uri="{FF2B5EF4-FFF2-40B4-BE49-F238E27FC236}">
                <a16:creationId xmlns:a16="http://schemas.microsoft.com/office/drawing/2014/main" id="{36E98024-FFB5-44C9-841E-D4ED8DD6A894}"/>
              </a:ext>
            </a:extLst>
          </p:cNvPr>
          <p:cNvSpPr/>
          <p:nvPr/>
        </p:nvSpPr>
        <p:spPr>
          <a:xfrm>
            <a:off x="2202812" y="5781040"/>
            <a:ext cx="2357120" cy="103124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Showcard Gothic" panose="04020904020102020604" pitchFamily="82" charset="0"/>
              </a:rPr>
              <a:t>$400</a:t>
            </a:r>
          </a:p>
        </p:txBody>
      </p:sp>
      <p:sp>
        <p:nvSpPr>
          <p:cNvPr id="31" name="Rectangle 30">
            <a:hlinkClick r:id="rId12" action="ppaction://hlinksldjump"/>
            <a:extLst>
              <a:ext uri="{FF2B5EF4-FFF2-40B4-BE49-F238E27FC236}">
                <a16:creationId xmlns:a16="http://schemas.microsoft.com/office/drawing/2014/main" id="{5249C355-102C-4B11-AED1-6562B18DB399}"/>
              </a:ext>
            </a:extLst>
          </p:cNvPr>
          <p:cNvSpPr/>
          <p:nvPr/>
        </p:nvSpPr>
        <p:spPr>
          <a:xfrm>
            <a:off x="4917438" y="5758497"/>
            <a:ext cx="2357120" cy="103124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Showcard Gothic" panose="04020904020102020604" pitchFamily="82" charset="0"/>
              </a:rPr>
              <a:t>$400</a:t>
            </a:r>
          </a:p>
        </p:txBody>
      </p:sp>
      <p:sp>
        <p:nvSpPr>
          <p:cNvPr id="32" name="Rectangle 31">
            <a:hlinkClick r:id="rId13" action="ppaction://hlinksldjump"/>
            <a:extLst>
              <a:ext uri="{FF2B5EF4-FFF2-40B4-BE49-F238E27FC236}">
                <a16:creationId xmlns:a16="http://schemas.microsoft.com/office/drawing/2014/main" id="{2A194F78-8276-441A-833C-EFE0E49C328D}"/>
              </a:ext>
            </a:extLst>
          </p:cNvPr>
          <p:cNvSpPr/>
          <p:nvPr/>
        </p:nvSpPr>
        <p:spPr>
          <a:xfrm>
            <a:off x="7460612" y="5748972"/>
            <a:ext cx="2357120" cy="103124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chemeClr val="tx1"/>
                </a:solidFill>
                <a:latin typeface="Showcard Gothic" panose="04020904020102020604" pitchFamily="82" charset="0"/>
              </a:rPr>
              <a:t>$400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D7CDA1B-B1ED-4FAC-87CE-623A2EBFDA4E}"/>
              </a:ext>
            </a:extLst>
          </p:cNvPr>
          <p:cNvSpPr txBox="1"/>
          <p:nvPr/>
        </p:nvSpPr>
        <p:spPr>
          <a:xfrm>
            <a:off x="2025830" y="-94566"/>
            <a:ext cx="81403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>
                <a:latin typeface="Showcard Gothic" panose="04020904020102020604" pitchFamily="82" charset="0"/>
              </a:rPr>
              <a:t>SADD Jeopardy 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06C79A96-02BA-4320-95CB-019BBE432357}"/>
              </a:ext>
            </a:extLst>
          </p:cNvPr>
          <p:cNvSpPr/>
          <p:nvPr/>
        </p:nvSpPr>
        <p:spPr>
          <a:xfrm>
            <a:off x="5119209" y="1587929"/>
            <a:ext cx="1953578" cy="569279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Showcard Gothic" panose="04020904020102020604" pitchFamily="82" charset="0"/>
              </a:rPr>
              <a:t>Alcohol facts</a:t>
            </a: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AA30EDAE-12EE-4CB7-BE8F-570988E91B9C}"/>
              </a:ext>
            </a:extLst>
          </p:cNvPr>
          <p:cNvSpPr/>
          <p:nvPr/>
        </p:nvSpPr>
        <p:spPr>
          <a:xfrm>
            <a:off x="7662385" y="1590879"/>
            <a:ext cx="1953578" cy="569279"/>
          </a:xfrm>
          <a:prstGeom prst="roundRect">
            <a:avLst>
              <a:gd name="adj" fmla="val 50000"/>
            </a:avLst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Showcard Gothic" panose="04020904020102020604" pitchFamily="82" charset="0"/>
              </a:rPr>
              <a:t>How to say no</a:t>
            </a:r>
          </a:p>
        </p:txBody>
      </p:sp>
      <p:sp>
        <p:nvSpPr>
          <p:cNvPr id="38" name="Rectangle 37">
            <a:hlinkClick r:id="" action="ppaction://macro?name=SlideLayout13.T1Reset"/>
            <a:extLst>
              <a:ext uri="{FF2B5EF4-FFF2-40B4-BE49-F238E27FC236}">
                <a16:creationId xmlns:a16="http://schemas.microsoft.com/office/drawing/2014/main" id="{6329367C-D86B-4DB4-9320-B9DDB5C95FE1}"/>
              </a:ext>
            </a:extLst>
          </p:cNvPr>
          <p:cNvSpPr/>
          <p:nvPr/>
        </p:nvSpPr>
        <p:spPr>
          <a:xfrm>
            <a:off x="10894422" y="143692"/>
            <a:ext cx="1149531" cy="50945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Reset T1</a:t>
            </a:r>
          </a:p>
        </p:txBody>
      </p:sp>
      <p:sp>
        <p:nvSpPr>
          <p:cNvPr id="40" name="Rectangle 39">
            <a:hlinkClick r:id="" action="ppaction://macro?name=SlideLayout13.T2Reset"/>
            <a:extLst>
              <a:ext uri="{FF2B5EF4-FFF2-40B4-BE49-F238E27FC236}">
                <a16:creationId xmlns:a16="http://schemas.microsoft.com/office/drawing/2014/main" id="{42E46450-67C9-4219-8294-9EDA9FD13FE1}"/>
              </a:ext>
            </a:extLst>
          </p:cNvPr>
          <p:cNvSpPr/>
          <p:nvPr/>
        </p:nvSpPr>
        <p:spPr>
          <a:xfrm>
            <a:off x="10894422" y="738051"/>
            <a:ext cx="1149531" cy="50945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Reset T2</a:t>
            </a:r>
          </a:p>
        </p:txBody>
      </p:sp>
    </p:spTree>
    <p:extLst>
      <p:ext uri="{BB962C8B-B14F-4D97-AF65-F5344CB8AC3E}">
        <p14:creationId xmlns:p14="http://schemas.microsoft.com/office/powerpoint/2010/main" val="2692779531"/>
      </p:ext>
    </p:extLst>
  </p:cSld>
  <p:clrMapOvr>
    <a:masterClrMapping/>
  </p:clrMapOvr>
  <p:transition spd="slow">
    <p:push dir="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30" grpId="0" animBg="1"/>
      <p:bldP spid="31" grpId="0" animBg="1"/>
      <p:bldP spid="3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49BD577-5491-41AC-91DC-3D829833D41C}"/>
              </a:ext>
            </a:extLst>
          </p:cNvPr>
          <p:cNvSpPr/>
          <p:nvPr/>
        </p:nvSpPr>
        <p:spPr>
          <a:xfrm>
            <a:off x="4404360" y="1493520"/>
            <a:ext cx="3383280" cy="17112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 friend has asked you to drink alcohol. You know this is unsafe and can be very damaging to your brain development. 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Name one of the four ways you can say no.</a:t>
            </a:r>
          </a:p>
        </p:txBody>
      </p:sp>
      <p:sp>
        <p:nvSpPr>
          <p:cNvPr id="5" name="Rectangle 4">
            <a:hlinkClick r:id="" action="ppaction://macro?name=SlideLayout13.T1PlusPlus100"/>
            <a:extLst>
              <a:ext uri="{FF2B5EF4-FFF2-40B4-BE49-F238E27FC236}">
                <a16:creationId xmlns:a16="http://schemas.microsoft.com/office/drawing/2014/main" id="{E10545D3-2FD0-4FCB-9FB8-655397944F80}"/>
              </a:ext>
            </a:extLst>
          </p:cNvPr>
          <p:cNvSpPr/>
          <p:nvPr/>
        </p:nvSpPr>
        <p:spPr>
          <a:xfrm>
            <a:off x="103414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</a:rPr>
              <a:t>+$100</a:t>
            </a:r>
          </a:p>
        </p:txBody>
      </p:sp>
      <p:sp>
        <p:nvSpPr>
          <p:cNvPr id="6" name="Rectangle 5">
            <a:hlinkClick r:id="" action="ppaction://macro?name=SlideLayout13.T1PlusPlus200"/>
            <a:extLst>
              <a:ext uri="{FF2B5EF4-FFF2-40B4-BE49-F238E27FC236}">
                <a16:creationId xmlns:a16="http://schemas.microsoft.com/office/drawing/2014/main" id="{7C6B0E35-87C9-4519-96B9-563B865173AD}"/>
              </a:ext>
            </a:extLst>
          </p:cNvPr>
          <p:cNvSpPr/>
          <p:nvPr/>
        </p:nvSpPr>
        <p:spPr>
          <a:xfrm>
            <a:off x="215755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</a:rPr>
              <a:t>+$200</a:t>
            </a:r>
          </a:p>
        </p:txBody>
      </p:sp>
      <p:sp>
        <p:nvSpPr>
          <p:cNvPr id="7" name="Rectangle 6">
            <a:hlinkClick r:id="" action="ppaction://macro?name=SlideLayout13.T1PlusPlus300"/>
            <a:extLst>
              <a:ext uri="{FF2B5EF4-FFF2-40B4-BE49-F238E27FC236}">
                <a16:creationId xmlns:a16="http://schemas.microsoft.com/office/drawing/2014/main" id="{D6E3441A-BFBD-43DB-8C86-E9CE0EFF2FA8}"/>
              </a:ext>
            </a:extLst>
          </p:cNvPr>
          <p:cNvSpPr/>
          <p:nvPr/>
        </p:nvSpPr>
        <p:spPr>
          <a:xfrm>
            <a:off x="328095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</a:rPr>
              <a:t>+$300</a:t>
            </a:r>
          </a:p>
        </p:txBody>
      </p:sp>
      <p:sp>
        <p:nvSpPr>
          <p:cNvPr id="8" name="Rectangle 7">
            <a:hlinkClick r:id="" action="ppaction://macro?name=SlideLayout13.T1PlusPlus400"/>
            <a:extLst>
              <a:ext uri="{FF2B5EF4-FFF2-40B4-BE49-F238E27FC236}">
                <a16:creationId xmlns:a16="http://schemas.microsoft.com/office/drawing/2014/main" id="{7883A2BB-3379-43BF-A800-A37B45FC4006}"/>
              </a:ext>
            </a:extLst>
          </p:cNvPr>
          <p:cNvSpPr/>
          <p:nvPr/>
        </p:nvSpPr>
        <p:spPr>
          <a:xfrm>
            <a:off x="440436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1PlusPlus4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+$400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9" name="Rectangle 8">
            <a:hlinkClick r:id="" action="ppaction://macro?name=SlideLayout13.T2PlusPlus100"/>
            <a:extLst>
              <a:ext uri="{FF2B5EF4-FFF2-40B4-BE49-F238E27FC236}">
                <a16:creationId xmlns:a16="http://schemas.microsoft.com/office/drawing/2014/main" id="{AA7A08F9-9087-44A8-8B6B-0186D49EB0D7}"/>
              </a:ext>
            </a:extLst>
          </p:cNvPr>
          <p:cNvSpPr/>
          <p:nvPr/>
        </p:nvSpPr>
        <p:spPr>
          <a:xfrm>
            <a:off x="609600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2PlusPlus1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+$100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hlinkClick r:id="" action="ppaction://macro?name=SlideLayout13.T2PlusPlus200"/>
            <a:extLst>
              <a:ext uri="{FF2B5EF4-FFF2-40B4-BE49-F238E27FC236}">
                <a16:creationId xmlns:a16="http://schemas.microsoft.com/office/drawing/2014/main" id="{6A84F665-36C9-4F95-8C7F-798E8C419838}"/>
              </a:ext>
            </a:extLst>
          </p:cNvPr>
          <p:cNvSpPr/>
          <p:nvPr/>
        </p:nvSpPr>
        <p:spPr>
          <a:xfrm>
            <a:off x="721940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2PlusPlus2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+$200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11" name="Rectangle 10">
            <a:hlinkClick r:id="" action="ppaction://macro?name=SlideLayout13.T2PlusPlus300"/>
            <a:extLst>
              <a:ext uri="{FF2B5EF4-FFF2-40B4-BE49-F238E27FC236}">
                <a16:creationId xmlns:a16="http://schemas.microsoft.com/office/drawing/2014/main" id="{243A6319-836A-4A0C-A104-C6EB59A9A184}"/>
              </a:ext>
            </a:extLst>
          </p:cNvPr>
          <p:cNvSpPr/>
          <p:nvPr/>
        </p:nvSpPr>
        <p:spPr>
          <a:xfrm>
            <a:off x="834281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</a:rPr>
              <a:t>+$300</a:t>
            </a:r>
          </a:p>
        </p:txBody>
      </p:sp>
      <p:sp>
        <p:nvSpPr>
          <p:cNvPr id="12" name="Rectangle 11">
            <a:hlinkClick r:id="" action="ppaction://macro?name=SlideLayout13.T2PlusPlus400"/>
            <a:extLst>
              <a:ext uri="{FF2B5EF4-FFF2-40B4-BE49-F238E27FC236}">
                <a16:creationId xmlns:a16="http://schemas.microsoft.com/office/drawing/2014/main" id="{D44249D8-1E65-4479-BAF4-10392873B64A}"/>
              </a:ext>
            </a:extLst>
          </p:cNvPr>
          <p:cNvSpPr/>
          <p:nvPr/>
        </p:nvSpPr>
        <p:spPr>
          <a:xfrm>
            <a:off x="946621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2PlusPlus4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+$400</a:t>
            </a:r>
            <a:endParaRPr lang="en-US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003605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49BD577-5491-41AC-91DC-3D829833D41C}"/>
              </a:ext>
            </a:extLst>
          </p:cNvPr>
          <p:cNvSpPr/>
          <p:nvPr/>
        </p:nvSpPr>
        <p:spPr>
          <a:xfrm>
            <a:off x="4829447" y="1293495"/>
            <a:ext cx="2533105" cy="21355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What is something you could say that tells the person about your value, explaining why you choose not to use tobacco, alcohol or other drugs.</a:t>
            </a:r>
          </a:p>
        </p:txBody>
      </p:sp>
      <p:sp>
        <p:nvSpPr>
          <p:cNvPr id="5" name="Rectangle 4">
            <a:hlinkClick r:id="" action="ppaction://macro?name=SlideLayout13.T1PlusPlus100"/>
            <a:extLst>
              <a:ext uri="{FF2B5EF4-FFF2-40B4-BE49-F238E27FC236}">
                <a16:creationId xmlns:a16="http://schemas.microsoft.com/office/drawing/2014/main" id="{E10545D3-2FD0-4FCB-9FB8-655397944F80}"/>
              </a:ext>
            </a:extLst>
          </p:cNvPr>
          <p:cNvSpPr/>
          <p:nvPr/>
        </p:nvSpPr>
        <p:spPr>
          <a:xfrm>
            <a:off x="103414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</a:rPr>
              <a:t>+$100</a:t>
            </a:r>
          </a:p>
        </p:txBody>
      </p:sp>
      <p:sp>
        <p:nvSpPr>
          <p:cNvPr id="6" name="Rectangle 5">
            <a:hlinkClick r:id="" action="ppaction://macro?name=SlideLayout13.T1PlusPlus200"/>
            <a:extLst>
              <a:ext uri="{FF2B5EF4-FFF2-40B4-BE49-F238E27FC236}">
                <a16:creationId xmlns:a16="http://schemas.microsoft.com/office/drawing/2014/main" id="{7C6B0E35-87C9-4519-96B9-563B865173AD}"/>
              </a:ext>
            </a:extLst>
          </p:cNvPr>
          <p:cNvSpPr/>
          <p:nvPr/>
        </p:nvSpPr>
        <p:spPr>
          <a:xfrm>
            <a:off x="215755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</a:rPr>
              <a:t>+$200</a:t>
            </a:r>
          </a:p>
        </p:txBody>
      </p:sp>
      <p:sp>
        <p:nvSpPr>
          <p:cNvPr id="7" name="Rectangle 6">
            <a:hlinkClick r:id="" action="ppaction://macro?name=SlideLayout13.T1PlusPlus300"/>
            <a:extLst>
              <a:ext uri="{FF2B5EF4-FFF2-40B4-BE49-F238E27FC236}">
                <a16:creationId xmlns:a16="http://schemas.microsoft.com/office/drawing/2014/main" id="{D6E3441A-BFBD-43DB-8C86-E9CE0EFF2FA8}"/>
              </a:ext>
            </a:extLst>
          </p:cNvPr>
          <p:cNvSpPr/>
          <p:nvPr/>
        </p:nvSpPr>
        <p:spPr>
          <a:xfrm>
            <a:off x="328095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</a:rPr>
              <a:t>+$300</a:t>
            </a:r>
          </a:p>
        </p:txBody>
      </p:sp>
      <p:sp>
        <p:nvSpPr>
          <p:cNvPr id="8" name="Rectangle 7">
            <a:hlinkClick r:id="" action="ppaction://macro?name=SlideLayout13.T1PlusPlus400"/>
            <a:extLst>
              <a:ext uri="{FF2B5EF4-FFF2-40B4-BE49-F238E27FC236}">
                <a16:creationId xmlns:a16="http://schemas.microsoft.com/office/drawing/2014/main" id="{7883A2BB-3379-43BF-A800-A37B45FC4006}"/>
              </a:ext>
            </a:extLst>
          </p:cNvPr>
          <p:cNvSpPr/>
          <p:nvPr/>
        </p:nvSpPr>
        <p:spPr>
          <a:xfrm>
            <a:off x="440436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1PlusPlus4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+$400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9" name="Rectangle 8">
            <a:hlinkClick r:id="" action="ppaction://macro?name=SlideLayout13.T2PlusPlus100"/>
            <a:extLst>
              <a:ext uri="{FF2B5EF4-FFF2-40B4-BE49-F238E27FC236}">
                <a16:creationId xmlns:a16="http://schemas.microsoft.com/office/drawing/2014/main" id="{AA7A08F9-9087-44A8-8B6B-0186D49EB0D7}"/>
              </a:ext>
            </a:extLst>
          </p:cNvPr>
          <p:cNvSpPr/>
          <p:nvPr/>
        </p:nvSpPr>
        <p:spPr>
          <a:xfrm>
            <a:off x="609600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2PlusPlus1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+$100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hlinkClick r:id="" action="ppaction://macro?name=SlideLayout13.T2PlusPlus200"/>
            <a:extLst>
              <a:ext uri="{FF2B5EF4-FFF2-40B4-BE49-F238E27FC236}">
                <a16:creationId xmlns:a16="http://schemas.microsoft.com/office/drawing/2014/main" id="{6A84F665-36C9-4F95-8C7F-798E8C419838}"/>
              </a:ext>
            </a:extLst>
          </p:cNvPr>
          <p:cNvSpPr/>
          <p:nvPr/>
        </p:nvSpPr>
        <p:spPr>
          <a:xfrm>
            <a:off x="721940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2PlusPlus2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+$200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11" name="Rectangle 10">
            <a:hlinkClick r:id="" action="ppaction://macro?name=SlideLayout13.T2PlusPlus300"/>
            <a:extLst>
              <a:ext uri="{FF2B5EF4-FFF2-40B4-BE49-F238E27FC236}">
                <a16:creationId xmlns:a16="http://schemas.microsoft.com/office/drawing/2014/main" id="{243A6319-836A-4A0C-A104-C6EB59A9A184}"/>
              </a:ext>
            </a:extLst>
          </p:cNvPr>
          <p:cNvSpPr/>
          <p:nvPr/>
        </p:nvSpPr>
        <p:spPr>
          <a:xfrm>
            <a:off x="834281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</a:rPr>
              <a:t>+$300</a:t>
            </a:r>
          </a:p>
        </p:txBody>
      </p:sp>
      <p:sp>
        <p:nvSpPr>
          <p:cNvPr id="12" name="Rectangle 11">
            <a:hlinkClick r:id="" action="ppaction://macro?name=SlideLayout13.T2PlusPlus400"/>
            <a:extLst>
              <a:ext uri="{FF2B5EF4-FFF2-40B4-BE49-F238E27FC236}">
                <a16:creationId xmlns:a16="http://schemas.microsoft.com/office/drawing/2014/main" id="{D44249D8-1E65-4479-BAF4-10392873B64A}"/>
              </a:ext>
            </a:extLst>
          </p:cNvPr>
          <p:cNvSpPr/>
          <p:nvPr/>
        </p:nvSpPr>
        <p:spPr>
          <a:xfrm>
            <a:off x="946621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2PlusPlus4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+$400</a:t>
            </a:r>
            <a:endParaRPr lang="en-US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8423890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49BD577-5491-41AC-91DC-3D829833D41C}"/>
              </a:ext>
            </a:extLst>
          </p:cNvPr>
          <p:cNvSpPr/>
          <p:nvPr/>
        </p:nvSpPr>
        <p:spPr>
          <a:xfrm>
            <a:off x="4404360" y="1369695"/>
            <a:ext cx="3383280" cy="17112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 friend sees that your parents have alcohol in your house. They ask if they can drink it. You know this is unsafe to do.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Name a way to make an excuse of why they cannot have it.</a:t>
            </a:r>
          </a:p>
        </p:txBody>
      </p:sp>
      <p:sp>
        <p:nvSpPr>
          <p:cNvPr id="5" name="Rectangle 4">
            <a:hlinkClick r:id="" action="ppaction://macro?name=SlideLayout13.T1PlusPlus100"/>
            <a:extLst>
              <a:ext uri="{FF2B5EF4-FFF2-40B4-BE49-F238E27FC236}">
                <a16:creationId xmlns:a16="http://schemas.microsoft.com/office/drawing/2014/main" id="{E10545D3-2FD0-4FCB-9FB8-655397944F80}"/>
              </a:ext>
            </a:extLst>
          </p:cNvPr>
          <p:cNvSpPr/>
          <p:nvPr/>
        </p:nvSpPr>
        <p:spPr>
          <a:xfrm>
            <a:off x="103414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</a:rPr>
              <a:t>+$100</a:t>
            </a:r>
          </a:p>
        </p:txBody>
      </p:sp>
      <p:sp>
        <p:nvSpPr>
          <p:cNvPr id="6" name="Rectangle 5">
            <a:hlinkClick r:id="" action="ppaction://macro?name=SlideLayout13.T1PlusPlus200"/>
            <a:extLst>
              <a:ext uri="{FF2B5EF4-FFF2-40B4-BE49-F238E27FC236}">
                <a16:creationId xmlns:a16="http://schemas.microsoft.com/office/drawing/2014/main" id="{7C6B0E35-87C9-4519-96B9-563B865173AD}"/>
              </a:ext>
            </a:extLst>
          </p:cNvPr>
          <p:cNvSpPr/>
          <p:nvPr/>
        </p:nvSpPr>
        <p:spPr>
          <a:xfrm>
            <a:off x="215755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</a:rPr>
              <a:t>+$200</a:t>
            </a:r>
          </a:p>
        </p:txBody>
      </p:sp>
      <p:sp>
        <p:nvSpPr>
          <p:cNvPr id="7" name="Rectangle 6">
            <a:hlinkClick r:id="" action="ppaction://macro?name=SlideLayout13.T1PlusPlus300"/>
            <a:extLst>
              <a:ext uri="{FF2B5EF4-FFF2-40B4-BE49-F238E27FC236}">
                <a16:creationId xmlns:a16="http://schemas.microsoft.com/office/drawing/2014/main" id="{D6E3441A-BFBD-43DB-8C86-E9CE0EFF2FA8}"/>
              </a:ext>
            </a:extLst>
          </p:cNvPr>
          <p:cNvSpPr/>
          <p:nvPr/>
        </p:nvSpPr>
        <p:spPr>
          <a:xfrm>
            <a:off x="328095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</a:rPr>
              <a:t>+$300</a:t>
            </a:r>
          </a:p>
        </p:txBody>
      </p:sp>
      <p:sp>
        <p:nvSpPr>
          <p:cNvPr id="8" name="Rectangle 7">
            <a:hlinkClick r:id="" action="ppaction://macro?name=SlideLayout13.T1PlusPlus400"/>
            <a:extLst>
              <a:ext uri="{FF2B5EF4-FFF2-40B4-BE49-F238E27FC236}">
                <a16:creationId xmlns:a16="http://schemas.microsoft.com/office/drawing/2014/main" id="{7883A2BB-3379-43BF-A800-A37B45FC4006}"/>
              </a:ext>
            </a:extLst>
          </p:cNvPr>
          <p:cNvSpPr/>
          <p:nvPr/>
        </p:nvSpPr>
        <p:spPr>
          <a:xfrm>
            <a:off x="440436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1PlusPlus4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+$400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9" name="Rectangle 8">
            <a:hlinkClick r:id="" action="ppaction://macro?name=SlideLayout13.T2PlusPlus100"/>
            <a:extLst>
              <a:ext uri="{FF2B5EF4-FFF2-40B4-BE49-F238E27FC236}">
                <a16:creationId xmlns:a16="http://schemas.microsoft.com/office/drawing/2014/main" id="{AA7A08F9-9087-44A8-8B6B-0186D49EB0D7}"/>
              </a:ext>
            </a:extLst>
          </p:cNvPr>
          <p:cNvSpPr/>
          <p:nvPr/>
        </p:nvSpPr>
        <p:spPr>
          <a:xfrm>
            <a:off x="609600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2PlusPlus1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+$100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hlinkClick r:id="" action="ppaction://macro?name=SlideLayout13.T2PlusPlus200"/>
            <a:extLst>
              <a:ext uri="{FF2B5EF4-FFF2-40B4-BE49-F238E27FC236}">
                <a16:creationId xmlns:a16="http://schemas.microsoft.com/office/drawing/2014/main" id="{6A84F665-36C9-4F95-8C7F-798E8C419838}"/>
              </a:ext>
            </a:extLst>
          </p:cNvPr>
          <p:cNvSpPr/>
          <p:nvPr/>
        </p:nvSpPr>
        <p:spPr>
          <a:xfrm>
            <a:off x="721940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2PlusPlus2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+$200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11" name="Rectangle 10">
            <a:hlinkClick r:id="" action="ppaction://macro?name=SlideLayout13.T2PlusPlus300"/>
            <a:extLst>
              <a:ext uri="{FF2B5EF4-FFF2-40B4-BE49-F238E27FC236}">
                <a16:creationId xmlns:a16="http://schemas.microsoft.com/office/drawing/2014/main" id="{243A6319-836A-4A0C-A104-C6EB59A9A184}"/>
              </a:ext>
            </a:extLst>
          </p:cNvPr>
          <p:cNvSpPr/>
          <p:nvPr/>
        </p:nvSpPr>
        <p:spPr>
          <a:xfrm>
            <a:off x="834281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</a:rPr>
              <a:t>+$300</a:t>
            </a:r>
          </a:p>
        </p:txBody>
      </p:sp>
      <p:sp>
        <p:nvSpPr>
          <p:cNvPr id="12" name="Rectangle 11">
            <a:hlinkClick r:id="" action="ppaction://macro?name=SlideLayout13.T2PlusPlus400"/>
            <a:extLst>
              <a:ext uri="{FF2B5EF4-FFF2-40B4-BE49-F238E27FC236}">
                <a16:creationId xmlns:a16="http://schemas.microsoft.com/office/drawing/2014/main" id="{D44249D8-1E65-4479-BAF4-10392873B64A}"/>
              </a:ext>
            </a:extLst>
          </p:cNvPr>
          <p:cNvSpPr/>
          <p:nvPr/>
        </p:nvSpPr>
        <p:spPr>
          <a:xfrm>
            <a:off x="946621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2PlusPlus4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+$400</a:t>
            </a:r>
            <a:endParaRPr lang="en-US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4406445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49BD577-5491-41AC-91DC-3D829833D41C}"/>
              </a:ext>
            </a:extLst>
          </p:cNvPr>
          <p:cNvSpPr/>
          <p:nvPr/>
        </p:nvSpPr>
        <p:spPr>
          <a:xfrm>
            <a:off x="4404360" y="1512570"/>
            <a:ext cx="3383280" cy="17112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A friend mentions they are going to a party. They mention that alcohol will be present. You know this is unsafe and illegal. 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Name a way to avoid the situation. </a:t>
            </a:r>
          </a:p>
        </p:txBody>
      </p:sp>
      <p:sp>
        <p:nvSpPr>
          <p:cNvPr id="5" name="Rectangle 4">
            <a:hlinkClick r:id="" action="ppaction://macro?name=SlideLayout13.T1PlusPlus100"/>
            <a:extLst>
              <a:ext uri="{FF2B5EF4-FFF2-40B4-BE49-F238E27FC236}">
                <a16:creationId xmlns:a16="http://schemas.microsoft.com/office/drawing/2014/main" id="{E10545D3-2FD0-4FCB-9FB8-655397944F80}"/>
              </a:ext>
            </a:extLst>
          </p:cNvPr>
          <p:cNvSpPr/>
          <p:nvPr/>
        </p:nvSpPr>
        <p:spPr>
          <a:xfrm>
            <a:off x="103414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</a:rPr>
              <a:t>+$100</a:t>
            </a:r>
          </a:p>
        </p:txBody>
      </p:sp>
      <p:sp>
        <p:nvSpPr>
          <p:cNvPr id="6" name="Rectangle 5">
            <a:hlinkClick r:id="" action="ppaction://macro?name=SlideLayout13.T1PlusPlus200"/>
            <a:extLst>
              <a:ext uri="{FF2B5EF4-FFF2-40B4-BE49-F238E27FC236}">
                <a16:creationId xmlns:a16="http://schemas.microsoft.com/office/drawing/2014/main" id="{7C6B0E35-87C9-4519-96B9-563B865173AD}"/>
              </a:ext>
            </a:extLst>
          </p:cNvPr>
          <p:cNvSpPr/>
          <p:nvPr/>
        </p:nvSpPr>
        <p:spPr>
          <a:xfrm>
            <a:off x="215755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</a:rPr>
              <a:t>+$200</a:t>
            </a:r>
          </a:p>
        </p:txBody>
      </p:sp>
      <p:sp>
        <p:nvSpPr>
          <p:cNvPr id="7" name="Rectangle 6">
            <a:hlinkClick r:id="" action="ppaction://macro?name=SlideLayout13.T1PlusPlus300"/>
            <a:extLst>
              <a:ext uri="{FF2B5EF4-FFF2-40B4-BE49-F238E27FC236}">
                <a16:creationId xmlns:a16="http://schemas.microsoft.com/office/drawing/2014/main" id="{D6E3441A-BFBD-43DB-8C86-E9CE0EFF2FA8}"/>
              </a:ext>
            </a:extLst>
          </p:cNvPr>
          <p:cNvSpPr/>
          <p:nvPr/>
        </p:nvSpPr>
        <p:spPr>
          <a:xfrm>
            <a:off x="328095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</a:rPr>
              <a:t>+$300</a:t>
            </a:r>
          </a:p>
        </p:txBody>
      </p:sp>
      <p:sp>
        <p:nvSpPr>
          <p:cNvPr id="8" name="Rectangle 7">
            <a:hlinkClick r:id="" action="ppaction://macro?name=SlideLayout13.T1PlusPlus400"/>
            <a:extLst>
              <a:ext uri="{FF2B5EF4-FFF2-40B4-BE49-F238E27FC236}">
                <a16:creationId xmlns:a16="http://schemas.microsoft.com/office/drawing/2014/main" id="{7883A2BB-3379-43BF-A800-A37B45FC4006}"/>
              </a:ext>
            </a:extLst>
          </p:cNvPr>
          <p:cNvSpPr/>
          <p:nvPr/>
        </p:nvSpPr>
        <p:spPr>
          <a:xfrm>
            <a:off x="440436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1PlusPlus4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+$400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9" name="Rectangle 8">
            <a:hlinkClick r:id="" action="ppaction://macro?name=SlideLayout13.T2PlusPlus100"/>
            <a:extLst>
              <a:ext uri="{FF2B5EF4-FFF2-40B4-BE49-F238E27FC236}">
                <a16:creationId xmlns:a16="http://schemas.microsoft.com/office/drawing/2014/main" id="{AA7A08F9-9087-44A8-8B6B-0186D49EB0D7}"/>
              </a:ext>
            </a:extLst>
          </p:cNvPr>
          <p:cNvSpPr/>
          <p:nvPr/>
        </p:nvSpPr>
        <p:spPr>
          <a:xfrm>
            <a:off x="609600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2PlusPlus1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+$100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hlinkClick r:id="" action="ppaction://macro?name=SlideLayout13.T2PlusPlus200"/>
            <a:extLst>
              <a:ext uri="{FF2B5EF4-FFF2-40B4-BE49-F238E27FC236}">
                <a16:creationId xmlns:a16="http://schemas.microsoft.com/office/drawing/2014/main" id="{6A84F665-36C9-4F95-8C7F-798E8C419838}"/>
              </a:ext>
            </a:extLst>
          </p:cNvPr>
          <p:cNvSpPr/>
          <p:nvPr/>
        </p:nvSpPr>
        <p:spPr>
          <a:xfrm>
            <a:off x="721940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2PlusPlus2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+$200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11" name="Rectangle 10">
            <a:hlinkClick r:id="" action="ppaction://macro?name=SlideLayout13.T2PlusPlus300"/>
            <a:extLst>
              <a:ext uri="{FF2B5EF4-FFF2-40B4-BE49-F238E27FC236}">
                <a16:creationId xmlns:a16="http://schemas.microsoft.com/office/drawing/2014/main" id="{243A6319-836A-4A0C-A104-C6EB59A9A184}"/>
              </a:ext>
            </a:extLst>
          </p:cNvPr>
          <p:cNvSpPr/>
          <p:nvPr/>
        </p:nvSpPr>
        <p:spPr>
          <a:xfrm>
            <a:off x="834281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</a:rPr>
              <a:t>+$300</a:t>
            </a:r>
          </a:p>
        </p:txBody>
      </p:sp>
      <p:sp>
        <p:nvSpPr>
          <p:cNvPr id="12" name="Rectangle 11">
            <a:hlinkClick r:id="" action="ppaction://macro?name=SlideLayout13.T2PlusPlus400"/>
            <a:extLst>
              <a:ext uri="{FF2B5EF4-FFF2-40B4-BE49-F238E27FC236}">
                <a16:creationId xmlns:a16="http://schemas.microsoft.com/office/drawing/2014/main" id="{D44249D8-1E65-4479-BAF4-10392873B64A}"/>
              </a:ext>
            </a:extLst>
          </p:cNvPr>
          <p:cNvSpPr/>
          <p:nvPr/>
        </p:nvSpPr>
        <p:spPr>
          <a:xfrm>
            <a:off x="946621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2PlusPlus4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+$400</a:t>
            </a:r>
            <a:endParaRPr lang="en-US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6955745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49BD577-5491-41AC-91DC-3D829833D41C}"/>
              </a:ext>
            </a:extLst>
          </p:cNvPr>
          <p:cNvSpPr/>
          <p:nvPr/>
        </p:nvSpPr>
        <p:spPr>
          <a:xfrm>
            <a:off x="4404360" y="1188720"/>
            <a:ext cx="3383280" cy="17112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How old are you when your brain is fully developed?</a:t>
            </a:r>
          </a:p>
        </p:txBody>
      </p:sp>
      <p:sp>
        <p:nvSpPr>
          <p:cNvPr id="5" name="Rectangle 4">
            <a:hlinkClick r:id="" action="ppaction://macro?name=SlideLayout13.T1PlusPlus100"/>
            <a:extLst>
              <a:ext uri="{FF2B5EF4-FFF2-40B4-BE49-F238E27FC236}">
                <a16:creationId xmlns:a16="http://schemas.microsoft.com/office/drawing/2014/main" id="{E10545D3-2FD0-4FCB-9FB8-655397944F80}"/>
              </a:ext>
            </a:extLst>
          </p:cNvPr>
          <p:cNvSpPr/>
          <p:nvPr/>
        </p:nvSpPr>
        <p:spPr>
          <a:xfrm>
            <a:off x="103414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/>
              <a:t>+$</a:t>
            </a:r>
            <a:r>
              <a:rPr lang="en-US" u="sng" dirty="0">
                <a:solidFill>
                  <a:schemeClr val="bg1"/>
                </a:solidFill>
                <a:hlinkClick r:id="" action="ppaction://macro?name=SlideLayout13.T1PlusPlus1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100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6" name="Rectangle 5">
            <a:hlinkClick r:id="" action="ppaction://macro?name=SlideLayout13.T1PlusPlus200"/>
            <a:extLst>
              <a:ext uri="{FF2B5EF4-FFF2-40B4-BE49-F238E27FC236}">
                <a16:creationId xmlns:a16="http://schemas.microsoft.com/office/drawing/2014/main" id="{7C6B0E35-87C9-4519-96B9-563B865173AD}"/>
              </a:ext>
            </a:extLst>
          </p:cNvPr>
          <p:cNvSpPr/>
          <p:nvPr/>
        </p:nvSpPr>
        <p:spPr>
          <a:xfrm>
            <a:off x="215755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/>
              <a:t>+$200</a:t>
            </a:r>
          </a:p>
        </p:txBody>
      </p:sp>
      <p:sp>
        <p:nvSpPr>
          <p:cNvPr id="7" name="Rectangle 6">
            <a:hlinkClick r:id="" action="ppaction://macro?name=SlideLayout13.T1PlusPlus300"/>
            <a:extLst>
              <a:ext uri="{FF2B5EF4-FFF2-40B4-BE49-F238E27FC236}">
                <a16:creationId xmlns:a16="http://schemas.microsoft.com/office/drawing/2014/main" id="{D6E3441A-BFBD-43DB-8C86-E9CE0EFF2FA8}"/>
              </a:ext>
            </a:extLst>
          </p:cNvPr>
          <p:cNvSpPr/>
          <p:nvPr/>
        </p:nvSpPr>
        <p:spPr>
          <a:xfrm>
            <a:off x="328095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/>
              <a:t>+$300</a:t>
            </a:r>
          </a:p>
        </p:txBody>
      </p:sp>
      <p:sp>
        <p:nvSpPr>
          <p:cNvPr id="8" name="Rectangle 7">
            <a:hlinkClick r:id="" action="ppaction://macro?name=SlideLayout13.T1PlusPlus400"/>
            <a:extLst>
              <a:ext uri="{FF2B5EF4-FFF2-40B4-BE49-F238E27FC236}">
                <a16:creationId xmlns:a16="http://schemas.microsoft.com/office/drawing/2014/main" id="{7883A2BB-3379-43BF-A800-A37B45FC4006}"/>
              </a:ext>
            </a:extLst>
          </p:cNvPr>
          <p:cNvSpPr/>
          <p:nvPr/>
        </p:nvSpPr>
        <p:spPr>
          <a:xfrm>
            <a:off x="440436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1PlusPlus4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+$400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9" name="Rectangle 8">
            <a:hlinkClick r:id="" action="ppaction://macro?name=SlideLayout13.T2PlusPlus100"/>
            <a:extLst>
              <a:ext uri="{FF2B5EF4-FFF2-40B4-BE49-F238E27FC236}">
                <a16:creationId xmlns:a16="http://schemas.microsoft.com/office/drawing/2014/main" id="{AA7A08F9-9087-44A8-8B6B-0186D49EB0D7}"/>
              </a:ext>
            </a:extLst>
          </p:cNvPr>
          <p:cNvSpPr/>
          <p:nvPr/>
        </p:nvSpPr>
        <p:spPr>
          <a:xfrm>
            <a:off x="609600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  <a:hlinkClick r:id="" action="ppaction://macro?name=SlideLayout13.T2PlusPlus1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</a:t>
            </a:r>
            <a:r>
              <a:rPr lang="en-US" u="sng" dirty="0">
                <a:solidFill>
                  <a:schemeClr val="bg1"/>
                </a:solidFill>
                <a:hlinkClick r:id="" action="ppaction://macro?name=SlideLayout13.T2PlusPlus1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100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hlinkClick r:id="" action="ppaction://macro?name=SlideLayout13.T2PlusPlus200"/>
            <a:extLst>
              <a:ext uri="{FF2B5EF4-FFF2-40B4-BE49-F238E27FC236}">
                <a16:creationId xmlns:a16="http://schemas.microsoft.com/office/drawing/2014/main" id="{6A84F665-36C9-4F95-8C7F-798E8C419838}"/>
              </a:ext>
            </a:extLst>
          </p:cNvPr>
          <p:cNvSpPr/>
          <p:nvPr/>
        </p:nvSpPr>
        <p:spPr>
          <a:xfrm>
            <a:off x="721940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2PlusPlus2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+$200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11" name="Rectangle 10">
            <a:hlinkClick r:id="" action="ppaction://macro?name=SlideLayout13.T2PlusPlus300"/>
            <a:extLst>
              <a:ext uri="{FF2B5EF4-FFF2-40B4-BE49-F238E27FC236}">
                <a16:creationId xmlns:a16="http://schemas.microsoft.com/office/drawing/2014/main" id="{243A6319-836A-4A0C-A104-C6EB59A9A184}"/>
              </a:ext>
            </a:extLst>
          </p:cNvPr>
          <p:cNvSpPr/>
          <p:nvPr/>
        </p:nvSpPr>
        <p:spPr>
          <a:xfrm>
            <a:off x="834281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2PlusPlus3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+$300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12" name="Rectangle 11">
            <a:hlinkClick r:id="" action="ppaction://macro?name=SlideLayout13.T2PlusPlus400"/>
            <a:extLst>
              <a:ext uri="{FF2B5EF4-FFF2-40B4-BE49-F238E27FC236}">
                <a16:creationId xmlns:a16="http://schemas.microsoft.com/office/drawing/2014/main" id="{D44249D8-1E65-4479-BAF4-10392873B64A}"/>
              </a:ext>
            </a:extLst>
          </p:cNvPr>
          <p:cNvSpPr/>
          <p:nvPr/>
        </p:nvSpPr>
        <p:spPr>
          <a:xfrm>
            <a:off x="946621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2PlusPlus4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+$400</a:t>
            </a:r>
            <a:endParaRPr lang="en-US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0012180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49BD577-5491-41AC-91DC-3D829833D41C}"/>
              </a:ext>
            </a:extLst>
          </p:cNvPr>
          <p:cNvSpPr/>
          <p:nvPr/>
        </p:nvSpPr>
        <p:spPr>
          <a:xfrm>
            <a:off x="4404360" y="1188720"/>
            <a:ext cx="3383280" cy="17112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What part of the brain stores your memories?</a:t>
            </a:r>
          </a:p>
        </p:txBody>
      </p:sp>
      <p:sp>
        <p:nvSpPr>
          <p:cNvPr id="5" name="Rectangle 4">
            <a:hlinkClick r:id="" action="ppaction://macro?name=SlideLayout13.T1PlusPlus100"/>
            <a:extLst>
              <a:ext uri="{FF2B5EF4-FFF2-40B4-BE49-F238E27FC236}">
                <a16:creationId xmlns:a16="http://schemas.microsoft.com/office/drawing/2014/main" id="{E10545D3-2FD0-4FCB-9FB8-655397944F80}"/>
              </a:ext>
            </a:extLst>
          </p:cNvPr>
          <p:cNvSpPr/>
          <p:nvPr/>
        </p:nvSpPr>
        <p:spPr>
          <a:xfrm>
            <a:off x="103414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/>
              <a:t>+$100</a:t>
            </a:r>
          </a:p>
        </p:txBody>
      </p:sp>
      <p:sp>
        <p:nvSpPr>
          <p:cNvPr id="6" name="Rectangle 5">
            <a:hlinkClick r:id="" action="ppaction://macro?name=SlideLayout13.T1PlusPlus200"/>
            <a:extLst>
              <a:ext uri="{FF2B5EF4-FFF2-40B4-BE49-F238E27FC236}">
                <a16:creationId xmlns:a16="http://schemas.microsoft.com/office/drawing/2014/main" id="{7C6B0E35-87C9-4519-96B9-563B865173AD}"/>
              </a:ext>
            </a:extLst>
          </p:cNvPr>
          <p:cNvSpPr/>
          <p:nvPr/>
        </p:nvSpPr>
        <p:spPr>
          <a:xfrm>
            <a:off x="215755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/>
              <a:t>+$200</a:t>
            </a:r>
          </a:p>
        </p:txBody>
      </p:sp>
      <p:sp>
        <p:nvSpPr>
          <p:cNvPr id="7" name="Rectangle 6">
            <a:hlinkClick r:id="" action="ppaction://macro?name=SlideLayout13.T1PlusPlus300"/>
            <a:extLst>
              <a:ext uri="{FF2B5EF4-FFF2-40B4-BE49-F238E27FC236}">
                <a16:creationId xmlns:a16="http://schemas.microsoft.com/office/drawing/2014/main" id="{D6E3441A-BFBD-43DB-8C86-E9CE0EFF2FA8}"/>
              </a:ext>
            </a:extLst>
          </p:cNvPr>
          <p:cNvSpPr/>
          <p:nvPr/>
        </p:nvSpPr>
        <p:spPr>
          <a:xfrm>
            <a:off x="328095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/>
              <a:t>+$300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883A2BB-3379-43BF-A800-A37B45FC4006}"/>
              </a:ext>
            </a:extLst>
          </p:cNvPr>
          <p:cNvSpPr/>
          <p:nvPr/>
        </p:nvSpPr>
        <p:spPr>
          <a:xfrm>
            <a:off x="440436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1PlusPlus4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+$400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9" name="Rectangle 8">
            <a:hlinkClick r:id="" action="ppaction://macro?name=SlideLayout13.T2PlusPlus100"/>
            <a:extLst>
              <a:ext uri="{FF2B5EF4-FFF2-40B4-BE49-F238E27FC236}">
                <a16:creationId xmlns:a16="http://schemas.microsoft.com/office/drawing/2014/main" id="{AA7A08F9-9087-44A8-8B6B-0186D49EB0D7}"/>
              </a:ext>
            </a:extLst>
          </p:cNvPr>
          <p:cNvSpPr/>
          <p:nvPr/>
        </p:nvSpPr>
        <p:spPr>
          <a:xfrm>
            <a:off x="609600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2PlusPlus1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+$100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hlinkClick r:id="" action="ppaction://macro?name=SlideLayout13.T2PlusPlus200"/>
            <a:extLst>
              <a:ext uri="{FF2B5EF4-FFF2-40B4-BE49-F238E27FC236}">
                <a16:creationId xmlns:a16="http://schemas.microsoft.com/office/drawing/2014/main" id="{6A84F665-36C9-4F95-8C7F-798E8C419838}"/>
              </a:ext>
            </a:extLst>
          </p:cNvPr>
          <p:cNvSpPr/>
          <p:nvPr/>
        </p:nvSpPr>
        <p:spPr>
          <a:xfrm>
            <a:off x="721940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2PlusPlus2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+$200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11" name="Rectangle 10">
            <a:hlinkClick r:id="" action="ppaction://macro?name=SlideLayout13.T2PlusPlus300"/>
            <a:extLst>
              <a:ext uri="{FF2B5EF4-FFF2-40B4-BE49-F238E27FC236}">
                <a16:creationId xmlns:a16="http://schemas.microsoft.com/office/drawing/2014/main" id="{243A6319-836A-4A0C-A104-C6EB59A9A184}"/>
              </a:ext>
            </a:extLst>
          </p:cNvPr>
          <p:cNvSpPr/>
          <p:nvPr/>
        </p:nvSpPr>
        <p:spPr>
          <a:xfrm>
            <a:off x="834281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2PlusPlus3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+$300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12" name="Rectangle 11">
            <a:hlinkClick r:id="" action="ppaction://macro?name=SlideLayout13.T2PlusPlus400"/>
            <a:extLst>
              <a:ext uri="{FF2B5EF4-FFF2-40B4-BE49-F238E27FC236}">
                <a16:creationId xmlns:a16="http://schemas.microsoft.com/office/drawing/2014/main" id="{D44249D8-1E65-4479-BAF4-10392873B64A}"/>
              </a:ext>
            </a:extLst>
          </p:cNvPr>
          <p:cNvSpPr/>
          <p:nvPr/>
        </p:nvSpPr>
        <p:spPr>
          <a:xfrm>
            <a:off x="946621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2PlusPlus4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+$400</a:t>
            </a:r>
            <a:endParaRPr lang="en-US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6516304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49BD577-5491-41AC-91DC-3D829833D41C}"/>
              </a:ext>
            </a:extLst>
          </p:cNvPr>
          <p:cNvSpPr/>
          <p:nvPr/>
        </p:nvSpPr>
        <p:spPr>
          <a:xfrm>
            <a:off x="4404360" y="1188720"/>
            <a:ext cx="3383280" cy="17112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The cerebellum is in charge of what?</a:t>
            </a:r>
          </a:p>
        </p:txBody>
      </p:sp>
      <p:sp>
        <p:nvSpPr>
          <p:cNvPr id="5" name="Rectangle 4">
            <a:hlinkClick r:id="" action="ppaction://macro?name=SlideLayout13.T1PlusPlus100"/>
            <a:extLst>
              <a:ext uri="{FF2B5EF4-FFF2-40B4-BE49-F238E27FC236}">
                <a16:creationId xmlns:a16="http://schemas.microsoft.com/office/drawing/2014/main" id="{E10545D3-2FD0-4FCB-9FB8-655397944F80}"/>
              </a:ext>
            </a:extLst>
          </p:cNvPr>
          <p:cNvSpPr/>
          <p:nvPr/>
        </p:nvSpPr>
        <p:spPr>
          <a:xfrm>
            <a:off x="103414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/>
              <a:t>+$100</a:t>
            </a:r>
          </a:p>
        </p:txBody>
      </p:sp>
      <p:sp>
        <p:nvSpPr>
          <p:cNvPr id="6" name="Rectangle 5">
            <a:hlinkClick r:id="" action="ppaction://macro?name=SlideLayout13.T1PlusPlus200"/>
            <a:extLst>
              <a:ext uri="{FF2B5EF4-FFF2-40B4-BE49-F238E27FC236}">
                <a16:creationId xmlns:a16="http://schemas.microsoft.com/office/drawing/2014/main" id="{7C6B0E35-87C9-4519-96B9-563B865173AD}"/>
              </a:ext>
            </a:extLst>
          </p:cNvPr>
          <p:cNvSpPr/>
          <p:nvPr/>
        </p:nvSpPr>
        <p:spPr>
          <a:xfrm>
            <a:off x="215755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/>
              <a:t>+$200</a:t>
            </a:r>
          </a:p>
        </p:txBody>
      </p:sp>
      <p:sp>
        <p:nvSpPr>
          <p:cNvPr id="7" name="Rectangle 6">
            <a:hlinkClick r:id="" action="ppaction://macro?name=SlideLayout13.T1PlusPlus300"/>
            <a:extLst>
              <a:ext uri="{FF2B5EF4-FFF2-40B4-BE49-F238E27FC236}">
                <a16:creationId xmlns:a16="http://schemas.microsoft.com/office/drawing/2014/main" id="{D6E3441A-BFBD-43DB-8C86-E9CE0EFF2FA8}"/>
              </a:ext>
            </a:extLst>
          </p:cNvPr>
          <p:cNvSpPr/>
          <p:nvPr/>
        </p:nvSpPr>
        <p:spPr>
          <a:xfrm>
            <a:off x="328095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/>
              <a:t>+$300</a:t>
            </a:r>
          </a:p>
        </p:txBody>
      </p:sp>
      <p:sp>
        <p:nvSpPr>
          <p:cNvPr id="8" name="Rectangle 7">
            <a:hlinkClick r:id="" action="ppaction://macro?name=SlideLayout13.T1PlusPlus400"/>
            <a:extLst>
              <a:ext uri="{FF2B5EF4-FFF2-40B4-BE49-F238E27FC236}">
                <a16:creationId xmlns:a16="http://schemas.microsoft.com/office/drawing/2014/main" id="{7883A2BB-3379-43BF-A800-A37B45FC4006}"/>
              </a:ext>
            </a:extLst>
          </p:cNvPr>
          <p:cNvSpPr/>
          <p:nvPr/>
        </p:nvSpPr>
        <p:spPr>
          <a:xfrm>
            <a:off x="440436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1PlusPlus4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+$400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9" name="Rectangle 8">
            <a:hlinkClick r:id="" action="ppaction://macro?name=SlideLayout13.T2PlusPlus100"/>
            <a:extLst>
              <a:ext uri="{FF2B5EF4-FFF2-40B4-BE49-F238E27FC236}">
                <a16:creationId xmlns:a16="http://schemas.microsoft.com/office/drawing/2014/main" id="{AA7A08F9-9087-44A8-8B6B-0186D49EB0D7}"/>
              </a:ext>
            </a:extLst>
          </p:cNvPr>
          <p:cNvSpPr/>
          <p:nvPr/>
        </p:nvSpPr>
        <p:spPr>
          <a:xfrm>
            <a:off x="609600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2PlusPlus1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+$100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hlinkClick r:id="" action="ppaction://macro?name=SlideLayout13.T2PlusPlus200"/>
            <a:extLst>
              <a:ext uri="{FF2B5EF4-FFF2-40B4-BE49-F238E27FC236}">
                <a16:creationId xmlns:a16="http://schemas.microsoft.com/office/drawing/2014/main" id="{6A84F665-36C9-4F95-8C7F-798E8C419838}"/>
              </a:ext>
            </a:extLst>
          </p:cNvPr>
          <p:cNvSpPr/>
          <p:nvPr/>
        </p:nvSpPr>
        <p:spPr>
          <a:xfrm>
            <a:off x="721940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2PlusPlus2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+$200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11" name="Rectangle 10">
            <a:hlinkClick r:id="" action="ppaction://macro?name=SlideLayout13.T2PlusPlus300"/>
            <a:extLst>
              <a:ext uri="{FF2B5EF4-FFF2-40B4-BE49-F238E27FC236}">
                <a16:creationId xmlns:a16="http://schemas.microsoft.com/office/drawing/2014/main" id="{243A6319-836A-4A0C-A104-C6EB59A9A184}"/>
              </a:ext>
            </a:extLst>
          </p:cNvPr>
          <p:cNvSpPr/>
          <p:nvPr/>
        </p:nvSpPr>
        <p:spPr>
          <a:xfrm>
            <a:off x="834281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/>
              <a:t>+$300</a:t>
            </a:r>
          </a:p>
        </p:txBody>
      </p:sp>
      <p:sp>
        <p:nvSpPr>
          <p:cNvPr id="12" name="Rectangle 11">
            <a:hlinkClick r:id="" action="ppaction://macro?name=SlideLayout13.T2PlusPlus400"/>
            <a:extLst>
              <a:ext uri="{FF2B5EF4-FFF2-40B4-BE49-F238E27FC236}">
                <a16:creationId xmlns:a16="http://schemas.microsoft.com/office/drawing/2014/main" id="{D44249D8-1E65-4479-BAF4-10392873B64A}"/>
              </a:ext>
            </a:extLst>
          </p:cNvPr>
          <p:cNvSpPr/>
          <p:nvPr/>
        </p:nvSpPr>
        <p:spPr>
          <a:xfrm>
            <a:off x="946621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2PlusPlus4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+$400</a:t>
            </a:r>
            <a:endParaRPr lang="en-US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6405728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49BD577-5491-41AC-91DC-3D829833D41C}"/>
              </a:ext>
            </a:extLst>
          </p:cNvPr>
          <p:cNvSpPr/>
          <p:nvPr/>
        </p:nvSpPr>
        <p:spPr>
          <a:xfrm>
            <a:off x="4404360" y="1188720"/>
            <a:ext cx="3383280" cy="17112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What part of the brain is in charge of your decision-making skills?</a:t>
            </a:r>
          </a:p>
        </p:txBody>
      </p:sp>
      <p:sp>
        <p:nvSpPr>
          <p:cNvPr id="5" name="Rectangle 4">
            <a:hlinkClick r:id="" action="ppaction://macro?name=SlideLayout13.T1PlusPlus100"/>
            <a:extLst>
              <a:ext uri="{FF2B5EF4-FFF2-40B4-BE49-F238E27FC236}">
                <a16:creationId xmlns:a16="http://schemas.microsoft.com/office/drawing/2014/main" id="{E10545D3-2FD0-4FCB-9FB8-655397944F80}"/>
              </a:ext>
            </a:extLst>
          </p:cNvPr>
          <p:cNvSpPr/>
          <p:nvPr/>
        </p:nvSpPr>
        <p:spPr>
          <a:xfrm>
            <a:off x="103414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/>
              <a:t>+$100</a:t>
            </a:r>
          </a:p>
        </p:txBody>
      </p:sp>
      <p:sp>
        <p:nvSpPr>
          <p:cNvPr id="6" name="Rectangle 5">
            <a:hlinkClick r:id="" action="ppaction://macro?name=SlideLayout13.T1PlusPlus200"/>
            <a:extLst>
              <a:ext uri="{FF2B5EF4-FFF2-40B4-BE49-F238E27FC236}">
                <a16:creationId xmlns:a16="http://schemas.microsoft.com/office/drawing/2014/main" id="{7C6B0E35-87C9-4519-96B9-563B865173AD}"/>
              </a:ext>
            </a:extLst>
          </p:cNvPr>
          <p:cNvSpPr/>
          <p:nvPr/>
        </p:nvSpPr>
        <p:spPr>
          <a:xfrm>
            <a:off x="215755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/>
              <a:t>+$200</a:t>
            </a:r>
          </a:p>
        </p:txBody>
      </p:sp>
      <p:sp>
        <p:nvSpPr>
          <p:cNvPr id="7" name="Rectangle 6">
            <a:hlinkClick r:id="" action="ppaction://macro?name=SlideLayout13.T1PlusPlus300"/>
            <a:extLst>
              <a:ext uri="{FF2B5EF4-FFF2-40B4-BE49-F238E27FC236}">
                <a16:creationId xmlns:a16="http://schemas.microsoft.com/office/drawing/2014/main" id="{D6E3441A-BFBD-43DB-8C86-E9CE0EFF2FA8}"/>
              </a:ext>
            </a:extLst>
          </p:cNvPr>
          <p:cNvSpPr/>
          <p:nvPr/>
        </p:nvSpPr>
        <p:spPr>
          <a:xfrm>
            <a:off x="328095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/>
              <a:t>+$300</a:t>
            </a:r>
          </a:p>
        </p:txBody>
      </p:sp>
      <p:sp>
        <p:nvSpPr>
          <p:cNvPr id="8" name="Rectangle 7">
            <a:hlinkClick r:id="" action="ppaction://macro?name=SlideLayout13.T1PlusPlus400"/>
            <a:extLst>
              <a:ext uri="{FF2B5EF4-FFF2-40B4-BE49-F238E27FC236}">
                <a16:creationId xmlns:a16="http://schemas.microsoft.com/office/drawing/2014/main" id="{7883A2BB-3379-43BF-A800-A37B45FC4006}"/>
              </a:ext>
            </a:extLst>
          </p:cNvPr>
          <p:cNvSpPr/>
          <p:nvPr/>
        </p:nvSpPr>
        <p:spPr>
          <a:xfrm>
            <a:off x="440436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1PlusPlus4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+$400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9" name="Rectangle 8">
            <a:hlinkClick r:id="" action="ppaction://macro?name=SlideLayout13.T2PlusPlus100"/>
            <a:extLst>
              <a:ext uri="{FF2B5EF4-FFF2-40B4-BE49-F238E27FC236}">
                <a16:creationId xmlns:a16="http://schemas.microsoft.com/office/drawing/2014/main" id="{AA7A08F9-9087-44A8-8B6B-0186D49EB0D7}"/>
              </a:ext>
            </a:extLst>
          </p:cNvPr>
          <p:cNvSpPr/>
          <p:nvPr/>
        </p:nvSpPr>
        <p:spPr>
          <a:xfrm>
            <a:off x="609600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2PlusPlus1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+$100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hlinkClick r:id="" action="ppaction://macro?name=SlideLayout13.T2PlusPlus200"/>
            <a:extLst>
              <a:ext uri="{FF2B5EF4-FFF2-40B4-BE49-F238E27FC236}">
                <a16:creationId xmlns:a16="http://schemas.microsoft.com/office/drawing/2014/main" id="{6A84F665-36C9-4F95-8C7F-798E8C419838}"/>
              </a:ext>
            </a:extLst>
          </p:cNvPr>
          <p:cNvSpPr/>
          <p:nvPr/>
        </p:nvSpPr>
        <p:spPr>
          <a:xfrm>
            <a:off x="721940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2PlusPlus2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+$200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11" name="Rectangle 10">
            <a:hlinkClick r:id="" action="ppaction://macro?name=SlideLayout13.T2PlusPlus300"/>
            <a:extLst>
              <a:ext uri="{FF2B5EF4-FFF2-40B4-BE49-F238E27FC236}">
                <a16:creationId xmlns:a16="http://schemas.microsoft.com/office/drawing/2014/main" id="{243A6319-836A-4A0C-A104-C6EB59A9A184}"/>
              </a:ext>
            </a:extLst>
          </p:cNvPr>
          <p:cNvSpPr/>
          <p:nvPr/>
        </p:nvSpPr>
        <p:spPr>
          <a:xfrm>
            <a:off x="834281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/>
              <a:t>+$300</a:t>
            </a:r>
          </a:p>
        </p:txBody>
      </p:sp>
      <p:sp>
        <p:nvSpPr>
          <p:cNvPr id="12" name="Rectangle 11">
            <a:hlinkClick r:id="" action="ppaction://macro?name=SlideLayout13.T2PlusPlus400"/>
            <a:extLst>
              <a:ext uri="{FF2B5EF4-FFF2-40B4-BE49-F238E27FC236}">
                <a16:creationId xmlns:a16="http://schemas.microsoft.com/office/drawing/2014/main" id="{D44249D8-1E65-4479-BAF4-10392873B64A}"/>
              </a:ext>
            </a:extLst>
          </p:cNvPr>
          <p:cNvSpPr/>
          <p:nvPr/>
        </p:nvSpPr>
        <p:spPr>
          <a:xfrm>
            <a:off x="946621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2PlusPlus4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+$400</a:t>
            </a:r>
            <a:endParaRPr lang="en-US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915841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49BD577-5491-41AC-91DC-3D829833D41C}"/>
              </a:ext>
            </a:extLst>
          </p:cNvPr>
          <p:cNvSpPr/>
          <p:nvPr/>
        </p:nvSpPr>
        <p:spPr>
          <a:xfrm>
            <a:off x="4404360" y="1188720"/>
            <a:ext cx="3383280" cy="17112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True or False: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Alcohol is a drug.</a:t>
            </a:r>
          </a:p>
        </p:txBody>
      </p:sp>
      <p:sp>
        <p:nvSpPr>
          <p:cNvPr id="5" name="Rectangle 4">
            <a:hlinkClick r:id="" action="ppaction://macro?name=SlideLayout13.T1PlusPlus100"/>
            <a:extLst>
              <a:ext uri="{FF2B5EF4-FFF2-40B4-BE49-F238E27FC236}">
                <a16:creationId xmlns:a16="http://schemas.microsoft.com/office/drawing/2014/main" id="{E10545D3-2FD0-4FCB-9FB8-655397944F80}"/>
              </a:ext>
            </a:extLst>
          </p:cNvPr>
          <p:cNvSpPr/>
          <p:nvPr/>
        </p:nvSpPr>
        <p:spPr>
          <a:xfrm>
            <a:off x="103414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/>
              <a:t>+$100</a:t>
            </a:r>
          </a:p>
        </p:txBody>
      </p:sp>
      <p:sp>
        <p:nvSpPr>
          <p:cNvPr id="6" name="Rectangle 5">
            <a:hlinkClick r:id="" action="ppaction://macro?name=SlideLayout13.T1PlusPlus200"/>
            <a:extLst>
              <a:ext uri="{FF2B5EF4-FFF2-40B4-BE49-F238E27FC236}">
                <a16:creationId xmlns:a16="http://schemas.microsoft.com/office/drawing/2014/main" id="{7C6B0E35-87C9-4519-96B9-563B865173AD}"/>
              </a:ext>
            </a:extLst>
          </p:cNvPr>
          <p:cNvSpPr/>
          <p:nvPr/>
        </p:nvSpPr>
        <p:spPr>
          <a:xfrm>
            <a:off x="215755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/>
              <a:t>+$200</a:t>
            </a:r>
          </a:p>
        </p:txBody>
      </p:sp>
      <p:sp>
        <p:nvSpPr>
          <p:cNvPr id="7" name="Rectangle 6">
            <a:hlinkClick r:id="" action="ppaction://macro?name=SlideLayout13.T1PlusPlus300"/>
            <a:extLst>
              <a:ext uri="{FF2B5EF4-FFF2-40B4-BE49-F238E27FC236}">
                <a16:creationId xmlns:a16="http://schemas.microsoft.com/office/drawing/2014/main" id="{D6E3441A-BFBD-43DB-8C86-E9CE0EFF2FA8}"/>
              </a:ext>
            </a:extLst>
          </p:cNvPr>
          <p:cNvSpPr/>
          <p:nvPr/>
        </p:nvSpPr>
        <p:spPr>
          <a:xfrm>
            <a:off x="328095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/>
              <a:t>+$300</a:t>
            </a:r>
          </a:p>
        </p:txBody>
      </p:sp>
      <p:sp>
        <p:nvSpPr>
          <p:cNvPr id="8" name="Rectangle 7">
            <a:hlinkClick r:id="" action="ppaction://macro?name=SlideLayout13.T1PlusPlus400"/>
            <a:extLst>
              <a:ext uri="{FF2B5EF4-FFF2-40B4-BE49-F238E27FC236}">
                <a16:creationId xmlns:a16="http://schemas.microsoft.com/office/drawing/2014/main" id="{7883A2BB-3379-43BF-A800-A37B45FC4006}"/>
              </a:ext>
            </a:extLst>
          </p:cNvPr>
          <p:cNvSpPr/>
          <p:nvPr/>
        </p:nvSpPr>
        <p:spPr>
          <a:xfrm>
            <a:off x="440436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1PlusPlus4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+$400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9" name="Rectangle 8">
            <a:hlinkClick r:id="" action="ppaction://macro?name=SlideLayout13.T2PlusPlus100"/>
            <a:extLst>
              <a:ext uri="{FF2B5EF4-FFF2-40B4-BE49-F238E27FC236}">
                <a16:creationId xmlns:a16="http://schemas.microsoft.com/office/drawing/2014/main" id="{AA7A08F9-9087-44A8-8B6B-0186D49EB0D7}"/>
              </a:ext>
            </a:extLst>
          </p:cNvPr>
          <p:cNvSpPr/>
          <p:nvPr/>
        </p:nvSpPr>
        <p:spPr>
          <a:xfrm>
            <a:off x="609600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2PlusPlus1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+$100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hlinkClick r:id="" action="ppaction://macro?name=SlideLayout13.T2PlusPlus200"/>
            <a:extLst>
              <a:ext uri="{FF2B5EF4-FFF2-40B4-BE49-F238E27FC236}">
                <a16:creationId xmlns:a16="http://schemas.microsoft.com/office/drawing/2014/main" id="{6A84F665-36C9-4F95-8C7F-798E8C419838}"/>
              </a:ext>
            </a:extLst>
          </p:cNvPr>
          <p:cNvSpPr/>
          <p:nvPr/>
        </p:nvSpPr>
        <p:spPr>
          <a:xfrm>
            <a:off x="721940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2PlusPlus2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+$200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11" name="Rectangle 10">
            <a:hlinkClick r:id="" action="ppaction://macro?name=SlideLayout13.T2PlusPlus300"/>
            <a:extLst>
              <a:ext uri="{FF2B5EF4-FFF2-40B4-BE49-F238E27FC236}">
                <a16:creationId xmlns:a16="http://schemas.microsoft.com/office/drawing/2014/main" id="{243A6319-836A-4A0C-A104-C6EB59A9A184}"/>
              </a:ext>
            </a:extLst>
          </p:cNvPr>
          <p:cNvSpPr/>
          <p:nvPr/>
        </p:nvSpPr>
        <p:spPr>
          <a:xfrm>
            <a:off x="834281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/>
              <a:t>+$300</a:t>
            </a:r>
          </a:p>
        </p:txBody>
      </p:sp>
      <p:sp>
        <p:nvSpPr>
          <p:cNvPr id="12" name="Rectangle 11">
            <a:hlinkClick r:id="" action="ppaction://macro?name=SlideLayout13.T2PlusPlus400"/>
            <a:extLst>
              <a:ext uri="{FF2B5EF4-FFF2-40B4-BE49-F238E27FC236}">
                <a16:creationId xmlns:a16="http://schemas.microsoft.com/office/drawing/2014/main" id="{D44249D8-1E65-4479-BAF4-10392873B64A}"/>
              </a:ext>
            </a:extLst>
          </p:cNvPr>
          <p:cNvSpPr/>
          <p:nvPr/>
        </p:nvSpPr>
        <p:spPr>
          <a:xfrm>
            <a:off x="946621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2PlusPlus4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+$400</a:t>
            </a:r>
            <a:endParaRPr lang="en-US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487257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49BD577-5491-41AC-91DC-3D829833D41C}"/>
              </a:ext>
            </a:extLst>
          </p:cNvPr>
          <p:cNvSpPr/>
          <p:nvPr/>
        </p:nvSpPr>
        <p:spPr>
          <a:xfrm>
            <a:off x="3992880" y="1360170"/>
            <a:ext cx="4206240" cy="17112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True or False: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Alcohol can hurt your brain development.</a:t>
            </a:r>
          </a:p>
        </p:txBody>
      </p:sp>
      <p:sp>
        <p:nvSpPr>
          <p:cNvPr id="5" name="Rectangle 4">
            <a:hlinkClick r:id="" action="ppaction://macro?name=SlideLayout13.T1PlusPlus100"/>
            <a:extLst>
              <a:ext uri="{FF2B5EF4-FFF2-40B4-BE49-F238E27FC236}">
                <a16:creationId xmlns:a16="http://schemas.microsoft.com/office/drawing/2014/main" id="{E10545D3-2FD0-4FCB-9FB8-655397944F80}"/>
              </a:ext>
            </a:extLst>
          </p:cNvPr>
          <p:cNvSpPr/>
          <p:nvPr/>
        </p:nvSpPr>
        <p:spPr>
          <a:xfrm>
            <a:off x="103414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/>
              <a:t>+$100</a:t>
            </a:r>
          </a:p>
        </p:txBody>
      </p:sp>
      <p:sp>
        <p:nvSpPr>
          <p:cNvPr id="6" name="Rectangle 5">
            <a:hlinkClick r:id="" action="ppaction://macro?name=SlideLayout13.T1PlusPlus200"/>
            <a:extLst>
              <a:ext uri="{FF2B5EF4-FFF2-40B4-BE49-F238E27FC236}">
                <a16:creationId xmlns:a16="http://schemas.microsoft.com/office/drawing/2014/main" id="{7C6B0E35-87C9-4519-96B9-563B865173AD}"/>
              </a:ext>
            </a:extLst>
          </p:cNvPr>
          <p:cNvSpPr/>
          <p:nvPr/>
        </p:nvSpPr>
        <p:spPr>
          <a:xfrm>
            <a:off x="215755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/>
              <a:t>+$200</a:t>
            </a:r>
          </a:p>
        </p:txBody>
      </p:sp>
      <p:sp>
        <p:nvSpPr>
          <p:cNvPr id="7" name="Rectangle 6">
            <a:hlinkClick r:id="" action="ppaction://macro?name=SlideLayout13.T1PlusPlus300"/>
            <a:extLst>
              <a:ext uri="{FF2B5EF4-FFF2-40B4-BE49-F238E27FC236}">
                <a16:creationId xmlns:a16="http://schemas.microsoft.com/office/drawing/2014/main" id="{D6E3441A-BFBD-43DB-8C86-E9CE0EFF2FA8}"/>
              </a:ext>
            </a:extLst>
          </p:cNvPr>
          <p:cNvSpPr/>
          <p:nvPr/>
        </p:nvSpPr>
        <p:spPr>
          <a:xfrm>
            <a:off x="328095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/>
              <a:t>+$300</a:t>
            </a:r>
          </a:p>
        </p:txBody>
      </p:sp>
      <p:sp>
        <p:nvSpPr>
          <p:cNvPr id="8" name="Rectangle 7">
            <a:hlinkClick r:id="" action="ppaction://macro?name=SlideLayout13.T1PlusPlus400"/>
            <a:extLst>
              <a:ext uri="{FF2B5EF4-FFF2-40B4-BE49-F238E27FC236}">
                <a16:creationId xmlns:a16="http://schemas.microsoft.com/office/drawing/2014/main" id="{7883A2BB-3379-43BF-A800-A37B45FC4006}"/>
              </a:ext>
            </a:extLst>
          </p:cNvPr>
          <p:cNvSpPr/>
          <p:nvPr/>
        </p:nvSpPr>
        <p:spPr>
          <a:xfrm>
            <a:off x="440436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1PlusPlus4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+$400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9" name="Rectangle 8">
            <a:hlinkClick r:id="" action="ppaction://macro?name=SlideLayout13.T2PlusPlus100"/>
            <a:extLst>
              <a:ext uri="{FF2B5EF4-FFF2-40B4-BE49-F238E27FC236}">
                <a16:creationId xmlns:a16="http://schemas.microsoft.com/office/drawing/2014/main" id="{AA7A08F9-9087-44A8-8B6B-0186D49EB0D7}"/>
              </a:ext>
            </a:extLst>
          </p:cNvPr>
          <p:cNvSpPr/>
          <p:nvPr/>
        </p:nvSpPr>
        <p:spPr>
          <a:xfrm>
            <a:off x="609600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2PlusPlus1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+$100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hlinkClick r:id="" action="ppaction://macro?name=SlideLayout13.T2PlusPlus200"/>
            <a:extLst>
              <a:ext uri="{FF2B5EF4-FFF2-40B4-BE49-F238E27FC236}">
                <a16:creationId xmlns:a16="http://schemas.microsoft.com/office/drawing/2014/main" id="{6A84F665-36C9-4F95-8C7F-798E8C419838}"/>
              </a:ext>
            </a:extLst>
          </p:cNvPr>
          <p:cNvSpPr/>
          <p:nvPr/>
        </p:nvSpPr>
        <p:spPr>
          <a:xfrm>
            <a:off x="721940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2PlusPlus2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+$200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11" name="Rectangle 10">
            <a:hlinkClick r:id="" action="ppaction://macro?name=SlideLayout13.T2PlusPlus300"/>
            <a:extLst>
              <a:ext uri="{FF2B5EF4-FFF2-40B4-BE49-F238E27FC236}">
                <a16:creationId xmlns:a16="http://schemas.microsoft.com/office/drawing/2014/main" id="{243A6319-836A-4A0C-A104-C6EB59A9A184}"/>
              </a:ext>
            </a:extLst>
          </p:cNvPr>
          <p:cNvSpPr/>
          <p:nvPr/>
        </p:nvSpPr>
        <p:spPr>
          <a:xfrm>
            <a:off x="834281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/>
              <a:t>+$300</a:t>
            </a:r>
          </a:p>
        </p:txBody>
      </p:sp>
      <p:sp>
        <p:nvSpPr>
          <p:cNvPr id="12" name="Rectangle 11">
            <a:hlinkClick r:id="" action="ppaction://macro?name=SlideLayout13.T2PlusPlus400"/>
            <a:extLst>
              <a:ext uri="{FF2B5EF4-FFF2-40B4-BE49-F238E27FC236}">
                <a16:creationId xmlns:a16="http://schemas.microsoft.com/office/drawing/2014/main" id="{D44249D8-1E65-4479-BAF4-10392873B64A}"/>
              </a:ext>
            </a:extLst>
          </p:cNvPr>
          <p:cNvSpPr/>
          <p:nvPr/>
        </p:nvSpPr>
        <p:spPr>
          <a:xfrm>
            <a:off x="946621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2PlusPlus4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+$400</a:t>
            </a:r>
            <a:endParaRPr lang="en-US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6314543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49BD577-5491-41AC-91DC-3D829833D41C}"/>
              </a:ext>
            </a:extLst>
          </p:cNvPr>
          <p:cNvSpPr/>
          <p:nvPr/>
        </p:nvSpPr>
        <p:spPr>
          <a:xfrm>
            <a:off x="3683317" y="1360170"/>
            <a:ext cx="4825365" cy="17112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True or False: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The only part of the body that alcohol can damage is your brain.</a:t>
            </a:r>
          </a:p>
        </p:txBody>
      </p:sp>
      <p:sp>
        <p:nvSpPr>
          <p:cNvPr id="5" name="Rectangle 4">
            <a:hlinkClick r:id="" action="ppaction://macro?name=SlideLayout13.T1PlusPlus100"/>
            <a:extLst>
              <a:ext uri="{FF2B5EF4-FFF2-40B4-BE49-F238E27FC236}">
                <a16:creationId xmlns:a16="http://schemas.microsoft.com/office/drawing/2014/main" id="{E10545D3-2FD0-4FCB-9FB8-655397944F80}"/>
              </a:ext>
            </a:extLst>
          </p:cNvPr>
          <p:cNvSpPr/>
          <p:nvPr/>
        </p:nvSpPr>
        <p:spPr>
          <a:xfrm>
            <a:off x="103414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/>
              <a:t>+$100</a:t>
            </a:r>
          </a:p>
        </p:txBody>
      </p:sp>
      <p:sp>
        <p:nvSpPr>
          <p:cNvPr id="6" name="Rectangle 5">
            <a:hlinkClick r:id="" action="ppaction://macro?name=SlideLayout13.T1PlusPlus200"/>
            <a:extLst>
              <a:ext uri="{FF2B5EF4-FFF2-40B4-BE49-F238E27FC236}">
                <a16:creationId xmlns:a16="http://schemas.microsoft.com/office/drawing/2014/main" id="{7C6B0E35-87C9-4519-96B9-563B865173AD}"/>
              </a:ext>
            </a:extLst>
          </p:cNvPr>
          <p:cNvSpPr/>
          <p:nvPr/>
        </p:nvSpPr>
        <p:spPr>
          <a:xfrm>
            <a:off x="215755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/>
              <a:t>+$200</a:t>
            </a:r>
          </a:p>
        </p:txBody>
      </p:sp>
      <p:sp>
        <p:nvSpPr>
          <p:cNvPr id="7" name="Rectangle 6">
            <a:hlinkClick r:id="" action="ppaction://macro?name=SlideLayout13.T1PlusPlus300"/>
            <a:extLst>
              <a:ext uri="{FF2B5EF4-FFF2-40B4-BE49-F238E27FC236}">
                <a16:creationId xmlns:a16="http://schemas.microsoft.com/office/drawing/2014/main" id="{D6E3441A-BFBD-43DB-8C86-E9CE0EFF2FA8}"/>
              </a:ext>
            </a:extLst>
          </p:cNvPr>
          <p:cNvSpPr/>
          <p:nvPr/>
        </p:nvSpPr>
        <p:spPr>
          <a:xfrm>
            <a:off x="328095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/>
              <a:t>+$300</a:t>
            </a:r>
          </a:p>
        </p:txBody>
      </p:sp>
      <p:sp>
        <p:nvSpPr>
          <p:cNvPr id="8" name="Rectangle 7">
            <a:hlinkClick r:id="" action="ppaction://macro?name=SlideLayout13.T1PlusPlus400"/>
            <a:extLst>
              <a:ext uri="{FF2B5EF4-FFF2-40B4-BE49-F238E27FC236}">
                <a16:creationId xmlns:a16="http://schemas.microsoft.com/office/drawing/2014/main" id="{7883A2BB-3379-43BF-A800-A37B45FC4006}"/>
              </a:ext>
            </a:extLst>
          </p:cNvPr>
          <p:cNvSpPr/>
          <p:nvPr/>
        </p:nvSpPr>
        <p:spPr>
          <a:xfrm>
            <a:off x="440436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1PlusPlus4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+$400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9" name="Rectangle 8">
            <a:hlinkClick r:id="" action="ppaction://macro?name=SlideLayout13.T2PlusPlus100"/>
            <a:extLst>
              <a:ext uri="{FF2B5EF4-FFF2-40B4-BE49-F238E27FC236}">
                <a16:creationId xmlns:a16="http://schemas.microsoft.com/office/drawing/2014/main" id="{AA7A08F9-9087-44A8-8B6B-0186D49EB0D7}"/>
              </a:ext>
            </a:extLst>
          </p:cNvPr>
          <p:cNvSpPr/>
          <p:nvPr/>
        </p:nvSpPr>
        <p:spPr>
          <a:xfrm>
            <a:off x="609600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2PlusPlus1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+$100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hlinkClick r:id="" action="ppaction://macro?name=SlideLayout13.T2PlusPlus200"/>
            <a:extLst>
              <a:ext uri="{FF2B5EF4-FFF2-40B4-BE49-F238E27FC236}">
                <a16:creationId xmlns:a16="http://schemas.microsoft.com/office/drawing/2014/main" id="{6A84F665-36C9-4F95-8C7F-798E8C419838}"/>
              </a:ext>
            </a:extLst>
          </p:cNvPr>
          <p:cNvSpPr/>
          <p:nvPr/>
        </p:nvSpPr>
        <p:spPr>
          <a:xfrm>
            <a:off x="721940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2PlusPlus2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+$200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11" name="Rectangle 10">
            <a:hlinkClick r:id="" action="ppaction://macro?name=SlideLayout13.T2PlusPlus300"/>
            <a:extLst>
              <a:ext uri="{FF2B5EF4-FFF2-40B4-BE49-F238E27FC236}">
                <a16:creationId xmlns:a16="http://schemas.microsoft.com/office/drawing/2014/main" id="{243A6319-836A-4A0C-A104-C6EB59A9A184}"/>
              </a:ext>
            </a:extLst>
          </p:cNvPr>
          <p:cNvSpPr/>
          <p:nvPr/>
        </p:nvSpPr>
        <p:spPr>
          <a:xfrm>
            <a:off x="834281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/>
              <a:t>+$300</a:t>
            </a:r>
          </a:p>
        </p:txBody>
      </p:sp>
      <p:sp>
        <p:nvSpPr>
          <p:cNvPr id="12" name="Rectangle 11">
            <a:hlinkClick r:id="" action="ppaction://macro?name=SlideLayout13.T2PlusPlus400"/>
            <a:extLst>
              <a:ext uri="{FF2B5EF4-FFF2-40B4-BE49-F238E27FC236}">
                <a16:creationId xmlns:a16="http://schemas.microsoft.com/office/drawing/2014/main" id="{D44249D8-1E65-4479-BAF4-10392873B64A}"/>
              </a:ext>
            </a:extLst>
          </p:cNvPr>
          <p:cNvSpPr/>
          <p:nvPr/>
        </p:nvSpPr>
        <p:spPr>
          <a:xfrm>
            <a:off x="946621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2PlusPlus4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+$400</a:t>
            </a:r>
            <a:endParaRPr lang="en-US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177217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49BD577-5491-41AC-91DC-3D829833D41C}"/>
              </a:ext>
            </a:extLst>
          </p:cNvPr>
          <p:cNvSpPr/>
          <p:nvPr/>
        </p:nvSpPr>
        <p:spPr>
          <a:xfrm>
            <a:off x="4126230" y="1360170"/>
            <a:ext cx="3939540" cy="17112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What is one reason why someone may feel the need to drink alcohol?</a:t>
            </a:r>
          </a:p>
        </p:txBody>
      </p:sp>
      <p:sp>
        <p:nvSpPr>
          <p:cNvPr id="5" name="Rectangle 4">
            <a:hlinkClick r:id="" action="ppaction://macro?name=SlideLayout13.T1PlusPlus100"/>
            <a:extLst>
              <a:ext uri="{FF2B5EF4-FFF2-40B4-BE49-F238E27FC236}">
                <a16:creationId xmlns:a16="http://schemas.microsoft.com/office/drawing/2014/main" id="{E10545D3-2FD0-4FCB-9FB8-655397944F80}"/>
              </a:ext>
            </a:extLst>
          </p:cNvPr>
          <p:cNvSpPr/>
          <p:nvPr/>
        </p:nvSpPr>
        <p:spPr>
          <a:xfrm>
            <a:off x="103414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</a:rPr>
              <a:t>+$100</a:t>
            </a:r>
          </a:p>
        </p:txBody>
      </p:sp>
      <p:sp>
        <p:nvSpPr>
          <p:cNvPr id="6" name="Rectangle 5">
            <a:hlinkClick r:id="" action="ppaction://macro?name=SlideLayout13.T1PlusPlus200"/>
            <a:extLst>
              <a:ext uri="{FF2B5EF4-FFF2-40B4-BE49-F238E27FC236}">
                <a16:creationId xmlns:a16="http://schemas.microsoft.com/office/drawing/2014/main" id="{7C6B0E35-87C9-4519-96B9-563B865173AD}"/>
              </a:ext>
            </a:extLst>
          </p:cNvPr>
          <p:cNvSpPr/>
          <p:nvPr/>
        </p:nvSpPr>
        <p:spPr>
          <a:xfrm>
            <a:off x="215755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</a:rPr>
              <a:t>+$200</a:t>
            </a:r>
          </a:p>
        </p:txBody>
      </p:sp>
      <p:sp>
        <p:nvSpPr>
          <p:cNvPr id="7" name="Rectangle 6">
            <a:hlinkClick r:id="" action="ppaction://macro?name=SlideLayout13.T1PlusPlus300"/>
            <a:extLst>
              <a:ext uri="{FF2B5EF4-FFF2-40B4-BE49-F238E27FC236}">
                <a16:creationId xmlns:a16="http://schemas.microsoft.com/office/drawing/2014/main" id="{D6E3441A-BFBD-43DB-8C86-E9CE0EFF2FA8}"/>
              </a:ext>
            </a:extLst>
          </p:cNvPr>
          <p:cNvSpPr/>
          <p:nvPr/>
        </p:nvSpPr>
        <p:spPr>
          <a:xfrm>
            <a:off x="328095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</a:rPr>
              <a:t>+$300</a:t>
            </a:r>
          </a:p>
        </p:txBody>
      </p:sp>
      <p:sp>
        <p:nvSpPr>
          <p:cNvPr id="8" name="Rectangle 7">
            <a:hlinkClick r:id="" action="ppaction://macro?name=SlideLayout13.T1PlusPlus400"/>
            <a:extLst>
              <a:ext uri="{FF2B5EF4-FFF2-40B4-BE49-F238E27FC236}">
                <a16:creationId xmlns:a16="http://schemas.microsoft.com/office/drawing/2014/main" id="{7883A2BB-3379-43BF-A800-A37B45FC4006}"/>
              </a:ext>
            </a:extLst>
          </p:cNvPr>
          <p:cNvSpPr/>
          <p:nvPr/>
        </p:nvSpPr>
        <p:spPr>
          <a:xfrm>
            <a:off x="440436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1PlusPlus4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+$400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9" name="Rectangle 8">
            <a:hlinkClick r:id="" action="ppaction://macro?name=SlideLayout13.T2PlusPlus100"/>
            <a:extLst>
              <a:ext uri="{FF2B5EF4-FFF2-40B4-BE49-F238E27FC236}">
                <a16:creationId xmlns:a16="http://schemas.microsoft.com/office/drawing/2014/main" id="{AA7A08F9-9087-44A8-8B6B-0186D49EB0D7}"/>
              </a:ext>
            </a:extLst>
          </p:cNvPr>
          <p:cNvSpPr/>
          <p:nvPr/>
        </p:nvSpPr>
        <p:spPr>
          <a:xfrm>
            <a:off x="609600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2PlusPlus1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+$100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10" name="Rectangle 9">
            <a:hlinkClick r:id="" action="ppaction://macro?name=SlideLayout13.T2PlusPlus200"/>
            <a:extLst>
              <a:ext uri="{FF2B5EF4-FFF2-40B4-BE49-F238E27FC236}">
                <a16:creationId xmlns:a16="http://schemas.microsoft.com/office/drawing/2014/main" id="{6A84F665-36C9-4F95-8C7F-798E8C419838}"/>
              </a:ext>
            </a:extLst>
          </p:cNvPr>
          <p:cNvSpPr/>
          <p:nvPr/>
        </p:nvSpPr>
        <p:spPr>
          <a:xfrm>
            <a:off x="721940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2PlusPlus2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+$200</a:t>
            </a:r>
            <a:endParaRPr lang="en-US" u="sng" dirty="0">
              <a:solidFill>
                <a:schemeClr val="bg1"/>
              </a:solidFill>
            </a:endParaRPr>
          </a:p>
        </p:txBody>
      </p:sp>
      <p:sp>
        <p:nvSpPr>
          <p:cNvPr id="11" name="Rectangle 10">
            <a:hlinkClick r:id="" action="ppaction://macro?name=SlideLayout13.T2PlusPlus300"/>
            <a:extLst>
              <a:ext uri="{FF2B5EF4-FFF2-40B4-BE49-F238E27FC236}">
                <a16:creationId xmlns:a16="http://schemas.microsoft.com/office/drawing/2014/main" id="{243A6319-836A-4A0C-A104-C6EB59A9A184}"/>
              </a:ext>
            </a:extLst>
          </p:cNvPr>
          <p:cNvSpPr/>
          <p:nvPr/>
        </p:nvSpPr>
        <p:spPr>
          <a:xfrm>
            <a:off x="8342810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</a:rPr>
              <a:t>+$300</a:t>
            </a:r>
          </a:p>
        </p:txBody>
      </p:sp>
      <p:sp>
        <p:nvSpPr>
          <p:cNvPr id="12" name="Rectangle 11">
            <a:hlinkClick r:id="" action="ppaction://macro?name=SlideLayout13.T2PlusPlus400"/>
            <a:extLst>
              <a:ext uri="{FF2B5EF4-FFF2-40B4-BE49-F238E27FC236}">
                <a16:creationId xmlns:a16="http://schemas.microsoft.com/office/drawing/2014/main" id="{D44249D8-1E65-4479-BAF4-10392873B64A}"/>
              </a:ext>
            </a:extLst>
          </p:cNvPr>
          <p:cNvSpPr/>
          <p:nvPr/>
        </p:nvSpPr>
        <p:spPr>
          <a:xfrm>
            <a:off x="9466215" y="6270171"/>
            <a:ext cx="992777" cy="4049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u="sng" dirty="0">
                <a:solidFill>
                  <a:schemeClr val="bg1"/>
                </a:solidFill>
                <a:hlinkClick r:id="" action="ppaction://macro?name=SlideLayout13.T2PlusPlus4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+$400</a:t>
            </a:r>
            <a:endParaRPr lang="en-US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7269052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</TotalTime>
  <Words>462</Words>
  <Application>Microsoft Office PowerPoint</Application>
  <PresentationFormat>Widescreen</PresentationFormat>
  <Paragraphs>135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Showcard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Summer Smith</dc:creator>
  <cp:lastModifiedBy>Summer Smith</cp:lastModifiedBy>
  <cp:revision>79</cp:revision>
  <dcterms:created xsi:type="dcterms:W3CDTF">2020-09-11T16:41:41Z</dcterms:created>
  <dcterms:modified xsi:type="dcterms:W3CDTF">2020-12-16T03:42:46Z</dcterms:modified>
</cp:coreProperties>
</file>